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76" r:id="rId3"/>
    <p:sldId id="359" r:id="rId4"/>
    <p:sldId id="360" r:id="rId5"/>
    <p:sldId id="361" r:id="rId6"/>
    <p:sldId id="366" r:id="rId7"/>
    <p:sldId id="363" r:id="rId8"/>
    <p:sldId id="362" r:id="rId9"/>
    <p:sldId id="345" r:id="rId10"/>
    <p:sldId id="315" r:id="rId11"/>
    <p:sldId id="309" r:id="rId12"/>
    <p:sldId id="330" r:id="rId13"/>
    <p:sldId id="324" r:id="rId14"/>
    <p:sldId id="365" r:id="rId15"/>
    <p:sldId id="257" r:id="rId16"/>
    <p:sldId id="337" r:id="rId17"/>
    <p:sldId id="267" r:id="rId18"/>
    <p:sldId id="370" r:id="rId19"/>
    <p:sldId id="372" r:id="rId20"/>
    <p:sldId id="368" r:id="rId21"/>
    <p:sldId id="369" r:id="rId22"/>
    <p:sldId id="375" r:id="rId23"/>
    <p:sldId id="374" r:id="rId24"/>
    <p:sldId id="3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thly%20Data%20analysis\2013-14%20District%20wise%20achievements%20of%20selected%20indicators%20-%20Cop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thly%20Data%20analysis\2013-14%20District%20wise%20achievements%20of%20selected%20indicators%20-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Sheet4!$B$1</c:f>
              <c:strCache>
                <c:ptCount val="1"/>
                <c:pt idx="0">
                  <c:v>DLHS-III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1.5576323987538956E-3"/>
                  <c:y val="9.5959595959596286E-2"/>
                </c:manualLayout>
              </c:layout>
              <c:showVal val="1"/>
            </c:dLbl>
            <c:dLbl>
              <c:idx val="1"/>
              <c:layout>
                <c:manualLayout>
                  <c:x val="6.2305295950156516E-3"/>
                  <c:y val="9.0909090909091106E-2"/>
                </c:manualLayout>
              </c:layout>
              <c:showVal val="1"/>
            </c:dLbl>
            <c:dLbl>
              <c:idx val="2"/>
              <c:layout>
                <c:manualLayout>
                  <c:x val="-1.5576323987538956E-3"/>
                  <c:y val="8.8383838383838564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800" b="1"/>
                </a:pPr>
                <a:endParaRPr lang="en-US"/>
              </a:p>
            </c:txPr>
            <c:showVal val="1"/>
          </c:dLbls>
          <c:cat>
            <c:strRef>
              <c:f>Sheet4!$A$2:$A$4</c:f>
              <c:strCache>
                <c:ptCount val="3"/>
                <c:pt idx="0">
                  <c:v>% of PW registered for ANC</c:v>
                </c:pt>
                <c:pt idx="1">
                  <c:v>% of PW registered within 1st Trimester</c:v>
                </c:pt>
                <c:pt idx="2">
                  <c:v>% of PW received 3 ANC</c:v>
                </c:pt>
              </c:strCache>
            </c:strRef>
          </c:cat>
          <c:val>
            <c:numRef>
              <c:f>Sheet4!$B$2:$B$4</c:f>
              <c:numCache>
                <c:formatCode>General</c:formatCode>
                <c:ptCount val="3"/>
                <c:pt idx="0">
                  <c:v>63.3</c:v>
                </c:pt>
                <c:pt idx="1">
                  <c:v>36.200000000000003</c:v>
                </c:pt>
                <c:pt idx="2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HMIS-2013-14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5576323987539242E-3"/>
                  <c:y val="9.0909090909091106E-2"/>
                </c:manualLayout>
              </c:layout>
              <c:tx>
                <c:rich>
                  <a:bodyPr/>
                  <a:lstStyle/>
                  <a:p>
                    <a:r>
                      <a:rPr>
                        <a:solidFill>
                          <a:schemeClr val="bg1"/>
                        </a:solidFill>
                      </a:rPr>
                      <a:t>82.16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5576323987538956E-3"/>
                  <c:y val="0.15909090909090937"/>
                </c:manualLayout>
              </c:layout>
              <c:tx>
                <c:rich>
                  <a:bodyPr/>
                  <a:lstStyle/>
                  <a:p>
                    <a:r>
                      <a:rPr>
                        <a:solidFill>
                          <a:schemeClr val="bg1"/>
                        </a:solidFill>
                      </a:rPr>
                      <a:t>34.76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6.2305295950155926E-3"/>
                  <c:y val="0.14898989898989926"/>
                </c:manualLayout>
              </c:layout>
              <c:tx>
                <c:rich>
                  <a:bodyPr/>
                  <a:lstStyle/>
                  <a:p>
                    <a:r>
                      <a:rPr>
                        <a:solidFill>
                          <a:schemeClr val="bg1"/>
                        </a:solidFill>
                      </a:rPr>
                      <a:t>39.67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sz="1800" b="1"/>
                </a:pPr>
                <a:endParaRPr lang="en-US"/>
              </a:p>
            </c:txPr>
            <c:showVal val="1"/>
          </c:dLbls>
          <c:cat>
            <c:strRef>
              <c:f>Sheet4!$A$2:$A$4</c:f>
              <c:strCache>
                <c:ptCount val="3"/>
                <c:pt idx="0">
                  <c:v>% of PW registered for ANC</c:v>
                </c:pt>
                <c:pt idx="1">
                  <c:v>% of PW registered within 1st Trimester</c:v>
                </c:pt>
                <c:pt idx="2">
                  <c:v>% of PW received 3 ANC</c:v>
                </c:pt>
              </c:strCache>
            </c:strRef>
          </c:cat>
          <c:val>
            <c:numRef>
              <c:f>Sheet4!$C$2:$C$4</c:f>
              <c:numCache>
                <c:formatCode>General</c:formatCode>
                <c:ptCount val="3"/>
                <c:pt idx="0">
                  <c:v>82.16</c:v>
                </c:pt>
                <c:pt idx="1">
                  <c:v>34.760000000000012</c:v>
                </c:pt>
                <c:pt idx="2">
                  <c:v>39.67</c:v>
                </c:pt>
              </c:numCache>
            </c:numRef>
          </c:val>
        </c:ser>
        <c:shape val="box"/>
        <c:axId val="67732992"/>
        <c:axId val="67734528"/>
        <c:axId val="0"/>
      </c:bar3DChart>
      <c:catAx>
        <c:axId val="677329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800" b="1"/>
            </a:pPr>
            <a:endParaRPr lang="en-US"/>
          </a:p>
        </c:txPr>
        <c:crossAx val="67734528"/>
        <c:crosses val="autoZero"/>
        <c:auto val="1"/>
        <c:lblAlgn val="ctr"/>
        <c:lblOffset val="100"/>
      </c:catAx>
      <c:valAx>
        <c:axId val="67734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7732992"/>
        <c:crosses val="autoZero"/>
        <c:crossBetween val="between"/>
      </c:valAx>
    </c:plotArea>
    <c:legend>
      <c:legendPos val="b"/>
      <c:txPr>
        <a:bodyPr/>
        <a:lstStyle/>
        <a:p>
          <a:pPr>
            <a:defRPr lang="en-US" sz="16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Pr>
        <a:bodyPr/>
        <a:lstStyle/>
        <a:p>
          <a:pPr>
            <a:defRPr lang="en-US"/>
          </a:pPr>
          <a:endParaRPr lang="en-US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Sheet4!$A$8</c:f>
              <c:strCache>
                <c:ptCount val="1"/>
                <c:pt idx="0">
                  <c:v>% of children (9 to 11 months old) fully immunised </c:v>
                </c:pt>
              </c:strCache>
            </c:strRef>
          </c:tx>
          <c:dLbls>
            <c:dLbl>
              <c:idx val="0"/>
              <c:layout>
                <c:manualLayout>
                  <c:x val="-1.5151515151515173E-3"/>
                  <c:y val="0.1417910447761196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35323383084578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2400" b="1"/>
                </a:pPr>
                <a:endParaRPr lang="en-US"/>
              </a:p>
            </c:txPr>
            <c:showVal val="1"/>
          </c:dLbls>
          <c:cat>
            <c:strRef>
              <c:f>Sheet4!$B$7:$C$7</c:f>
              <c:strCache>
                <c:ptCount val="2"/>
                <c:pt idx="0">
                  <c:v>CES-2009</c:v>
                </c:pt>
                <c:pt idx="1">
                  <c:v>HMIS-2013-14</c:v>
                </c:pt>
              </c:strCache>
            </c:strRef>
          </c:cat>
          <c:val>
            <c:numRef>
              <c:f>Sheet4!$B$8:$C$8</c:f>
              <c:numCache>
                <c:formatCode>General</c:formatCode>
                <c:ptCount val="2"/>
                <c:pt idx="0">
                  <c:v>24.8</c:v>
                </c:pt>
                <c:pt idx="1">
                  <c:v>54.17</c:v>
                </c:pt>
              </c:numCache>
            </c:numRef>
          </c:val>
        </c:ser>
        <c:shape val="box"/>
        <c:axId val="67818240"/>
        <c:axId val="67819776"/>
        <c:axId val="0"/>
      </c:bar3DChart>
      <c:catAx>
        <c:axId val="678182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400" b="1"/>
            </a:pPr>
            <a:endParaRPr lang="en-US"/>
          </a:p>
        </c:txPr>
        <c:crossAx val="67819776"/>
        <c:crosses val="autoZero"/>
        <c:auto val="1"/>
        <c:lblAlgn val="ctr"/>
        <c:lblOffset val="100"/>
      </c:catAx>
      <c:valAx>
        <c:axId val="67819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781824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B470E-6274-48C5-B9E4-3E0C5DD0B8E8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D5519-8007-4230-B887-C01245E96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D5519-8007-4230-B887-C01245E965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6800-68B2-4437-9E3E-D01D6D89A6E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9E6DD-C43B-4844-AF04-849FF4E20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7724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Universal Health Coverage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Arunachal Pradesh</a:t>
            </a:r>
          </a:p>
          <a:p>
            <a:pPr algn="l"/>
            <a:r>
              <a:rPr lang="en-US" sz="4000" b="1" dirty="0" smtClean="0">
                <a:solidFill>
                  <a:schemeClr val="accent1"/>
                </a:solidFill>
              </a:rPr>
              <a:t>                    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----------------------</a:t>
            </a:r>
          </a:p>
          <a:p>
            <a:pPr algn="l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 Presentation in Plg. Comm. Meeting</a:t>
            </a:r>
          </a:p>
          <a:p>
            <a:pPr algn="l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            New Delhi-09/Jan/2014</a:t>
            </a:r>
          </a:p>
          <a:p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Subtitle 5"/>
          <p:cNvSpPr txBox="1">
            <a:spLocks/>
          </p:cNvSpPr>
          <p:nvPr/>
        </p:nvSpPr>
        <p:spPr>
          <a:xfrm>
            <a:off x="3962400" y="4800600"/>
            <a:ext cx="3810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for Secy.(Health &amp; FW)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By: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Jampa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State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Epidemiologist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Trend Analysis for ANC Services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371600"/>
          <a:ext cx="815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304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Child Health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57200"/>
          <a:ext cx="8458200" cy="1821180"/>
        </p:xfrm>
        <a:graphic>
          <a:graphicData uri="http://schemas.openxmlformats.org/drawingml/2006/table">
            <a:tbl>
              <a:tblPr/>
              <a:tblGrid>
                <a:gridCol w="5486400"/>
                <a:gridCol w="2971800"/>
              </a:tblGrid>
              <a:tr h="390525"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Institutional Strengthening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New Born Care Corner set 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New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Born Stabilization Unit set 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1(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CHCRuksin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),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4(under Progress)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Nutritional Rehabilitation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Centre established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1(Pasighat)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Sick Newborn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Care Unit established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4(Under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progress)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667000"/>
          <a:ext cx="8610600" cy="4057390"/>
        </p:xfrm>
        <a:graphic>
          <a:graphicData uri="http://schemas.openxmlformats.org/drawingml/2006/table">
            <a:tbl>
              <a:tblPr/>
              <a:tblGrid>
                <a:gridCol w="2809336"/>
                <a:gridCol w="2775918"/>
                <a:gridCol w="1319935"/>
                <a:gridCol w="1705411"/>
              </a:tblGrid>
              <a:tr h="304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Types of Training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Category of participant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Trainings conducted 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Arial"/>
                        </a:rPr>
                        <a:t>2013-14 (Planned)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2005-2014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IMNCI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MO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102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ANM/GNM/ASHA/ AWW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229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NSSK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MO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234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GNM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229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S/ Tutor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ANM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7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Internee (BHMS)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18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F-IMNCI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latin typeface="Arial"/>
                        </a:rPr>
                        <a:t>ToT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MO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17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GNM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34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BeMOC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Training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MO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"/>
                        </a:rPr>
                        <a:t>22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44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GNM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36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ANM</a:t>
                      </a: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6785" marR="6785" marT="6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81000" y="2286000"/>
            <a:ext cx="8458200" cy="3349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Child Health Trainings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64208"/>
          <a:ext cx="82296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6019800"/>
              </a:tblGrid>
              <a:tr h="15240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RBSK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No. of Schools visited 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739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1056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26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No. of School Children screened</a:t>
                      </a:r>
                    </a:p>
                  </a:txBody>
                  <a:tcPr anchor="ctr"/>
                </a:tc>
              </a:tr>
              <a:tr h="3378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78563</a:t>
                      </a:r>
                    </a:p>
                  </a:txBody>
                  <a:tcPr anchor="ctr"/>
                </a:tc>
              </a:tr>
              <a:tr h="3378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Setting up of 3 DEICs under process</a:t>
                      </a:r>
                    </a:p>
                  </a:txBody>
                  <a:tcPr anchor="ctr"/>
                </a:tc>
              </a:tr>
              <a:tr h="3378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Rs. 231 </a:t>
                      </a:r>
                      <a:r>
                        <a:rPr lang="en-US" sz="20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Lakhs</a:t>
                      </a:r>
                      <a:r>
                        <a:rPr lang="en-US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approved for Surgical intervention of Congenital Heart Disease and Retinopathy of pre maturity for 0-18 yrs of age.</a:t>
                      </a:r>
                      <a:endParaRPr lang="en-U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769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WIFS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No. of Children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provided IFA Tab.</a:t>
                      </a: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215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102032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359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ARSH</a:t>
                      </a:r>
                      <a:endParaRPr lang="en-US" sz="20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ARSH Clinics set up in 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GH, 12 DH, 6 CHC</a:t>
                      </a:r>
                      <a:r>
                        <a:rPr lang="en-US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1 PHC</a:t>
                      </a:r>
                      <a:endParaRPr lang="en-U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133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No. of adolescent clients registered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provided services</a:t>
                      </a: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05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2506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School Health </a:t>
            </a:r>
            <a:r>
              <a:rPr lang="en-US" sz="2800" b="1" dirty="0" err="1" smtClean="0">
                <a:solidFill>
                  <a:srgbClr val="C00000"/>
                </a:solidFill>
              </a:rPr>
              <a:t>Programme</a:t>
            </a:r>
            <a:r>
              <a:rPr lang="en-US" sz="2800" b="1" dirty="0" smtClean="0">
                <a:solidFill>
                  <a:srgbClr val="C00000"/>
                </a:solidFill>
              </a:rPr>
              <a:t>-RBSK-Adolescent Health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685800" y="381000"/>
            <a:ext cx="8229600" cy="3048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Trend in Immunization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04800" y="1066800"/>
          <a:ext cx="838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Family Planning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609600"/>
          <a:ext cx="8001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2286000"/>
                <a:gridCol w="990600"/>
                <a:gridCol w="1447800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Types of Training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Category of participant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Training conducted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2013-14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2005-14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IUD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133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IUCD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ANM/GNM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252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Laproscopic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Sterilization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latin typeface="Arial"/>
                        </a:rPr>
                        <a:t>Gyneacologist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Minilap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3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27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Contraceptive Update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3586480"/>
          <a:ext cx="7924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1143000"/>
                <a:gridCol w="1143000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Indicator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Achievement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2012-13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2013-14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Total Number of Laparoscopic sterilizations conducted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283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Number of Mini-lap sterilizations conducted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510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288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Number of Post-Partum sterilizations conducted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89</a:t>
                      </a:r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44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Number of IUD Insertions conducted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2481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1486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Oral Pills cycles distributed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23298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11370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Number of Condom pieces distributed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42178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21438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Human Resource and program management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609600"/>
          <a:ext cx="4572000" cy="609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562"/>
                <a:gridCol w="1037438"/>
              </a:tblGrid>
              <a:tr h="608533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Technical Manpower recruited and in position in various Health Facilities across the State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 Officers (</a:t>
                      </a:r>
                      <a:r>
                        <a:rPr lang="en-US" sz="1600" dirty="0" err="1" smtClean="0"/>
                        <a:t>allo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Medical Officers (Dental)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Medical Officers (AYUSH)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 Nurses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</a:tr>
              <a:tr h="3523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158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Lab. Technicians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Assistants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Statistical</a:t>
                      </a:r>
                      <a:r>
                        <a:rPr lang="en-US" sz="1600" baseline="0" dirty="0" smtClean="0"/>
                        <a:t> Investigator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Ref. Mechanic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608533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Manpower Recruited under School Health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Rashtrya</a:t>
                      </a:r>
                      <a:r>
                        <a:rPr lang="en-US" sz="1600" baseline="0" dirty="0" smtClean="0"/>
                        <a:t> Bal </a:t>
                      </a:r>
                      <a:r>
                        <a:rPr lang="en-US" sz="1600" baseline="0" dirty="0" err="1" smtClean="0"/>
                        <a:t>Swasth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Karyakram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 Officers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Assistants/</a:t>
                      </a:r>
                      <a:r>
                        <a:rPr lang="en-US" sz="1600" dirty="0" err="1" smtClean="0"/>
                        <a:t>Opthalmic</a:t>
                      </a:r>
                      <a:r>
                        <a:rPr lang="en-US" sz="1600" dirty="0" smtClean="0"/>
                        <a:t> Assistant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529139"/>
          <a:ext cx="4343400" cy="625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833"/>
                <a:gridCol w="985567"/>
              </a:tblGrid>
              <a:tr h="427424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State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dirty="0" smtClean="0"/>
                        <a:t> Management Support Unit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3892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State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dirty="0" smtClean="0"/>
                        <a:t> Management Support Unit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38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 </a:t>
                      </a:r>
                      <a:r>
                        <a:rPr lang="en-US" sz="1600" smtClean="0"/>
                        <a:t>Finance</a:t>
                      </a:r>
                      <a:r>
                        <a:rPr lang="en-US" sz="1600" baseline="0" smtClean="0"/>
                        <a:t> Manager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23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Consultants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State Accounts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238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 Data Manager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 Community </a:t>
                      </a:r>
                      <a:r>
                        <a:rPr lang="en-US" sz="1600" dirty="0" err="1" smtClean="0"/>
                        <a:t>Mobilizer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Managers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Computer Assistant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Assistant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District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dirty="0" smtClean="0"/>
                        <a:t> Management Support Unit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District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Programme</a:t>
                      </a:r>
                      <a:r>
                        <a:rPr lang="en-US" sz="1600" baseline="0" dirty="0" smtClean="0"/>
                        <a:t> Manager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District Accounts Manager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District Data Managers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District Community </a:t>
                      </a:r>
                      <a:r>
                        <a:rPr lang="en-US" sz="1600" dirty="0" err="1" smtClean="0"/>
                        <a:t>Mobilizers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466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Assistants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2852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Block</a:t>
                      </a:r>
                      <a:r>
                        <a:rPr lang="en-US" sz="1600" baseline="0" dirty="0" smtClean="0"/>
                        <a:t> Accounts Manager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/>
                </a:tc>
              </a:tr>
              <a:tr h="2548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Block Data Manager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b="23984"/>
          <a:stretch>
            <a:fillRect/>
          </a:stretch>
        </p:blipFill>
        <p:spPr bwMode="auto">
          <a:xfrm>
            <a:off x="8127648" y="0"/>
            <a:ext cx="1016352" cy="850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219201"/>
          <a:ext cx="8458200" cy="3124199"/>
        </p:xfrm>
        <a:graphic>
          <a:graphicData uri="http://schemas.openxmlformats.org/drawingml/2006/table">
            <a:tbl>
              <a:tblPr/>
              <a:tblGrid>
                <a:gridCol w="2023884"/>
                <a:gridCol w="1424215"/>
                <a:gridCol w="1377498"/>
                <a:gridCol w="1545890"/>
                <a:gridCol w="2086713"/>
              </a:tblGrid>
              <a:tr h="45300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Progress of ASHA activities in Arunachal Pradesh</a:t>
                      </a:r>
                    </a:p>
                  </a:txBody>
                  <a:tcPr marL="4830" marR="4830" marT="48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64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latin typeface="Times New Roman"/>
                        </a:rPr>
                        <a:t>Total No. of </a:t>
                      </a:r>
                      <a:endParaRPr lang="en-US" sz="24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2400" b="1" i="0" u="none" strike="noStrike" dirty="0" smtClean="0">
                          <a:latin typeface="Times New Roman"/>
                        </a:rPr>
                        <a:t>ASHA</a:t>
                      </a:r>
                      <a:endParaRPr lang="en-US" sz="2400" b="1" i="0" u="none" strike="noStrike" dirty="0">
                        <a:latin typeface="Times New Roman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latin typeface="Times New Roman"/>
                        </a:rPr>
                        <a:t>Training M-I</a:t>
                      </a:r>
                      <a:r>
                        <a:rPr lang="en-US" sz="2400" b="1" i="0" u="none" strike="noStrike" baseline="0" dirty="0" smtClean="0">
                          <a:latin typeface="Times New Roman"/>
                        </a:rPr>
                        <a:t> to VI&amp;VII</a:t>
                      </a:r>
                      <a:endParaRPr lang="en-US" sz="2400" b="1" i="0" u="none" strike="noStrike" dirty="0">
                        <a:latin typeface="Times New Roman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1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en-US" sz="2400" b="1" i="0" u="none" strike="noStrike" baseline="30000" dirty="0" smtClean="0">
                          <a:latin typeface="Times New Roman"/>
                        </a:rPr>
                        <a:t>st</a:t>
                      </a:r>
                      <a:r>
                        <a:rPr lang="en-US" sz="2400" b="1" i="0" u="none" strike="noStrike" dirty="0" smtClean="0">
                          <a:latin typeface="Times New Roman"/>
                        </a:rPr>
                        <a:t> Phase</a:t>
                      </a:r>
                      <a:endParaRPr lang="en-US" sz="2400" b="1" i="0" u="none" strike="noStrike" dirty="0">
                        <a:latin typeface="Times New Roman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latin typeface="Times New Roman"/>
                        </a:rPr>
                        <a:t>2nd </a:t>
                      </a:r>
                      <a:r>
                        <a:rPr lang="en-US" sz="2400" b="1" i="0" u="none" strike="noStrike" dirty="0" smtClean="0">
                          <a:latin typeface="Times New Roman"/>
                        </a:rPr>
                        <a:t>phase</a:t>
                      </a:r>
                      <a:endParaRPr lang="en-US" sz="2400" b="1" i="0" u="none" strike="noStrike" dirty="0">
                        <a:latin typeface="Times New Roman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latin typeface="Times New Roman"/>
                        </a:rPr>
                        <a:t>3rd </a:t>
                      </a:r>
                      <a:r>
                        <a:rPr lang="en-US" sz="2400" b="1" i="0" u="none" strike="noStrike" dirty="0" smtClean="0">
                          <a:latin typeface="Times New Roman"/>
                        </a:rPr>
                        <a:t>phase</a:t>
                      </a:r>
                      <a:endParaRPr lang="en-US" sz="2400" b="1" i="0" u="none" strike="noStrike" dirty="0">
                        <a:latin typeface="Times New Roman"/>
                      </a:endParaRP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latin typeface="Times New Roman"/>
                        </a:rPr>
                        <a:t>A/Facilitator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latin typeface="Times New Roman"/>
                        </a:rPr>
                        <a:t>3761</a:t>
                      </a:r>
                    </a:p>
                  </a:txBody>
                  <a:tcPr marL="4830" marR="4830" marT="4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latin typeface="Times New Roman"/>
                        </a:rPr>
                        <a:t>3627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latin typeface="Times New Roman"/>
                        </a:rPr>
                        <a:t>3303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latin typeface="Times New Roman"/>
                        </a:rPr>
                        <a:t>2782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latin typeface="Times New Roman"/>
                        </a:rPr>
                        <a:t>348</a:t>
                      </a:r>
                    </a:p>
                  </a:txBody>
                  <a:tcPr marL="4830" marR="4830" marT="4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b="23984"/>
          <a:stretch>
            <a:fillRect/>
          </a:stretch>
        </p:blipFill>
        <p:spPr bwMode="auto">
          <a:xfrm>
            <a:off x="8127648" y="0"/>
            <a:ext cx="1016352" cy="850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21" name="TextBox 3"/>
          <p:cNvSpPr txBox="1">
            <a:spLocks noChangeArrowheads="1"/>
          </p:cNvSpPr>
          <p:nvPr/>
        </p:nvSpPr>
        <p:spPr bwMode="auto">
          <a:xfrm rot="16200000">
            <a:off x="-2824489" y="312929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/>
              <a:t>PHC/CHCs </a:t>
            </a:r>
            <a:r>
              <a:rPr lang="en-US" sz="2800" b="1" u="sng" dirty="0" smtClean="0"/>
              <a:t>managed by NGOs under </a:t>
            </a:r>
            <a:r>
              <a:rPr lang="en-US" sz="2800" b="1" u="sng" dirty="0"/>
              <a:t>PPP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52600" y="152400"/>
            <a:ext cx="57912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Public Private Partnership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909510"/>
          <a:ext cx="7696200" cy="5415090"/>
        </p:xfrm>
        <a:graphic>
          <a:graphicData uri="http://schemas.openxmlformats.org/drawingml/2006/table">
            <a:tbl>
              <a:tblPr/>
              <a:tblGrid>
                <a:gridCol w="2667000"/>
                <a:gridCol w="2514600"/>
                <a:gridCol w="2514600"/>
              </a:tblGrid>
              <a:tr h="519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Name of the district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Name of the PHC/CHCs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056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Karuna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Trust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Anjaw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Walong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Changlang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Khimiyong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Dibang Valley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Etalin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Kurung Kumey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CHC Sangram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Tawang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PHC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Lumla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Upper Siang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CHC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Tuting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Upper Siang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Jeying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Papum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Pare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Mengio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Tirap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Wakka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East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Kameng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Bameng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Lower Dibang Valley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Anpum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Future Generations, AP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East Siang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Sille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East Kameng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Thrizino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J.A.C PRAYAS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Lohit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Wakro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N.N Charitable Society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Lower Subansiri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PHC DEED Neelam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M.M. Charitable Trust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Upper Subansiri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PHC Siyum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NCD(Non-communicable Diseases)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209799"/>
          </a:xfrm>
        </p:spPr>
        <p:txBody>
          <a:bodyPr>
            <a:noAutofit/>
          </a:bodyPr>
          <a:lstStyle/>
          <a:p>
            <a:r>
              <a:rPr lang="en-US" sz="2400" dirty="0" smtClean="0"/>
              <a:t>State Government has prioritized inclusion of NCD as a major component of health care in the state.</a:t>
            </a:r>
          </a:p>
          <a:p>
            <a:r>
              <a:rPr lang="en-US" sz="2400" dirty="0" smtClean="0"/>
              <a:t>NPCDCS (National Program for prevention and Control of Cancer, Cardio-vascular Diseases and Stroke) has been launched in the State by </a:t>
            </a:r>
            <a:r>
              <a:rPr lang="en-US" sz="2400" dirty="0" err="1" smtClean="0"/>
              <a:t>Dr.M.Veerappa</a:t>
            </a:r>
            <a:r>
              <a:rPr lang="en-US" sz="2400" dirty="0" smtClean="0"/>
              <a:t> </a:t>
            </a:r>
            <a:r>
              <a:rPr lang="en-US" sz="2400" dirty="0" err="1" smtClean="0"/>
              <a:t>Moily</a:t>
            </a:r>
            <a:r>
              <a:rPr lang="en-US" sz="2400" dirty="0" smtClean="0"/>
              <a:t>, </a:t>
            </a:r>
            <a:r>
              <a:rPr lang="en-US" sz="2400" dirty="0" err="1" smtClean="0"/>
              <a:t>Hon’ble</a:t>
            </a:r>
            <a:r>
              <a:rPr lang="en-US" sz="2400" dirty="0" smtClean="0"/>
              <a:t> Union Minister of Petroleum and Natural Gases on 16/11/2013 during the “</a:t>
            </a:r>
            <a:r>
              <a:rPr lang="en-US" sz="2400" dirty="0" err="1" smtClean="0"/>
              <a:t>Vikas</a:t>
            </a:r>
            <a:r>
              <a:rPr lang="en-US" sz="2400" dirty="0" smtClean="0"/>
              <a:t>-Rally”.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618037"/>
            <a:ext cx="8229600" cy="216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NCD the following activities are approved by GOI and are being implemented in the state from this year: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Palliative Care.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NCD Clinic.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Geriatric Ward.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0"/>
            <a:ext cx="82296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NCD- the path forward: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58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Targets under NCD: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562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To provide free essential medicines for treatment of NCDs.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To strengthen all District Hospitals and CHCs by establishing one NCD Clinic in DH and CHC.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To establish a 10 bed Geriatric Ward in each hospital, initially for 5 districts during 2013-14 and remaining during 2014-15.</a:t>
            </a:r>
          </a:p>
          <a:p>
            <a:pPr marL="514350" indent="-514350">
              <a:buAutoNum type="arabicPeriod" startAt="4"/>
            </a:pPr>
            <a:r>
              <a:rPr lang="en-US" sz="2400" dirty="0" smtClean="0"/>
              <a:t>Engage adequate trained manpower for NCD Clinics in the state.</a:t>
            </a:r>
          </a:p>
          <a:p>
            <a:pPr marL="514350" indent="-514350">
              <a:buAutoNum type="arabicPeriod" startAt="4"/>
            </a:pPr>
            <a:r>
              <a:rPr lang="en-US" sz="2400" dirty="0" smtClean="0"/>
              <a:t>Strengthen District Hospitals and CHCs with requisite equipment with drugs and consumables.</a:t>
            </a:r>
          </a:p>
          <a:p>
            <a:pPr marL="514350" indent="-514350">
              <a:buAutoNum type="arabicPeriod" startAt="4"/>
            </a:pPr>
            <a:r>
              <a:rPr lang="en-US" sz="2400" dirty="0" smtClean="0"/>
              <a:t>Ensure free treatment of Cancer patients in the districts with chemotherapy drugs.</a:t>
            </a: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en-US" sz="2400" dirty="0" smtClean="0"/>
              <a:t>District Cancer Control Unit proposed to be established in 5 districts of AP  during 2013-14 followed by establishment of CCU in all districts during 2014-15.</a:t>
            </a:r>
          </a:p>
        </p:txBody>
      </p:sp>
    </p:spTree>
    <p:extLst>
      <p:ext uri="{BB962C8B-B14F-4D97-AF65-F5344CB8AC3E}">
        <p14:creationId xmlns:p14="http://schemas.microsoft.com/office/powerpoint/2010/main" xmlns="" val="10142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7975600" cy="3802063"/>
            <a:chOff x="567" y="1570"/>
            <a:chExt cx="5024" cy="2395"/>
          </a:xfrm>
        </p:grpSpPr>
        <p:sp>
          <p:nvSpPr>
            <p:cNvPr id="5259" name="Freeform 3"/>
            <p:cNvSpPr>
              <a:spLocks/>
            </p:cNvSpPr>
            <p:nvPr/>
          </p:nvSpPr>
          <p:spPr bwMode="auto">
            <a:xfrm>
              <a:off x="567" y="2667"/>
              <a:ext cx="831" cy="621"/>
            </a:xfrm>
            <a:custGeom>
              <a:avLst/>
              <a:gdLst>
                <a:gd name="T0" fmla="*/ 45 w 831"/>
                <a:gd name="T1" fmla="*/ 334 h 621"/>
                <a:gd name="T2" fmla="*/ 26 w 831"/>
                <a:gd name="T3" fmla="*/ 358 h 621"/>
                <a:gd name="T4" fmla="*/ 18 w 831"/>
                <a:gd name="T5" fmla="*/ 412 h 621"/>
                <a:gd name="T6" fmla="*/ 23 w 831"/>
                <a:gd name="T7" fmla="*/ 456 h 621"/>
                <a:gd name="T8" fmla="*/ 41 w 831"/>
                <a:gd name="T9" fmla="*/ 481 h 621"/>
                <a:gd name="T10" fmla="*/ 65 w 831"/>
                <a:gd name="T11" fmla="*/ 517 h 621"/>
                <a:gd name="T12" fmla="*/ 105 w 831"/>
                <a:gd name="T13" fmla="*/ 540 h 621"/>
                <a:gd name="T14" fmla="*/ 137 w 831"/>
                <a:gd name="T15" fmla="*/ 570 h 621"/>
                <a:gd name="T16" fmla="*/ 176 w 831"/>
                <a:gd name="T17" fmla="*/ 574 h 621"/>
                <a:gd name="T18" fmla="*/ 228 w 831"/>
                <a:gd name="T19" fmla="*/ 571 h 621"/>
                <a:gd name="T20" fmla="*/ 272 w 831"/>
                <a:gd name="T21" fmla="*/ 561 h 621"/>
                <a:gd name="T22" fmla="*/ 327 w 831"/>
                <a:gd name="T23" fmla="*/ 558 h 621"/>
                <a:gd name="T24" fmla="*/ 396 w 831"/>
                <a:gd name="T25" fmla="*/ 561 h 621"/>
                <a:gd name="T26" fmla="*/ 420 w 831"/>
                <a:gd name="T27" fmla="*/ 583 h 621"/>
                <a:gd name="T28" fmla="*/ 446 w 831"/>
                <a:gd name="T29" fmla="*/ 606 h 621"/>
                <a:gd name="T30" fmla="*/ 473 w 831"/>
                <a:gd name="T31" fmla="*/ 591 h 621"/>
                <a:gd name="T32" fmla="*/ 494 w 831"/>
                <a:gd name="T33" fmla="*/ 531 h 621"/>
                <a:gd name="T34" fmla="*/ 516 w 831"/>
                <a:gd name="T35" fmla="*/ 498 h 621"/>
                <a:gd name="T36" fmla="*/ 552 w 831"/>
                <a:gd name="T37" fmla="*/ 448 h 621"/>
                <a:gd name="T38" fmla="*/ 596 w 831"/>
                <a:gd name="T39" fmla="*/ 394 h 621"/>
                <a:gd name="T40" fmla="*/ 653 w 831"/>
                <a:gd name="T41" fmla="*/ 355 h 621"/>
                <a:gd name="T42" fmla="*/ 692 w 831"/>
                <a:gd name="T43" fmla="*/ 325 h 621"/>
                <a:gd name="T44" fmla="*/ 701 w 831"/>
                <a:gd name="T45" fmla="*/ 274 h 621"/>
                <a:gd name="T46" fmla="*/ 722 w 831"/>
                <a:gd name="T47" fmla="*/ 232 h 621"/>
                <a:gd name="T48" fmla="*/ 752 w 831"/>
                <a:gd name="T49" fmla="*/ 193 h 621"/>
                <a:gd name="T50" fmla="*/ 791 w 831"/>
                <a:gd name="T51" fmla="*/ 157 h 621"/>
                <a:gd name="T52" fmla="*/ 824 w 831"/>
                <a:gd name="T53" fmla="*/ 120 h 621"/>
                <a:gd name="T54" fmla="*/ 830 w 831"/>
                <a:gd name="T55" fmla="*/ 72 h 621"/>
                <a:gd name="T56" fmla="*/ 813 w 831"/>
                <a:gd name="T57" fmla="*/ 30 h 621"/>
                <a:gd name="T58" fmla="*/ 795 w 831"/>
                <a:gd name="T59" fmla="*/ 7 h 621"/>
                <a:gd name="T60" fmla="*/ 759 w 831"/>
                <a:gd name="T61" fmla="*/ 4 h 621"/>
                <a:gd name="T62" fmla="*/ 749 w 831"/>
                <a:gd name="T63" fmla="*/ 36 h 621"/>
                <a:gd name="T64" fmla="*/ 728 w 831"/>
                <a:gd name="T65" fmla="*/ 52 h 621"/>
                <a:gd name="T66" fmla="*/ 707 w 831"/>
                <a:gd name="T67" fmla="*/ 73 h 621"/>
                <a:gd name="T68" fmla="*/ 683 w 831"/>
                <a:gd name="T69" fmla="*/ 85 h 621"/>
                <a:gd name="T70" fmla="*/ 659 w 831"/>
                <a:gd name="T71" fmla="*/ 97 h 621"/>
                <a:gd name="T72" fmla="*/ 635 w 831"/>
                <a:gd name="T73" fmla="*/ 112 h 621"/>
                <a:gd name="T74" fmla="*/ 608 w 831"/>
                <a:gd name="T75" fmla="*/ 147 h 621"/>
                <a:gd name="T76" fmla="*/ 551 w 831"/>
                <a:gd name="T77" fmla="*/ 160 h 621"/>
                <a:gd name="T78" fmla="*/ 485 w 831"/>
                <a:gd name="T79" fmla="*/ 195 h 621"/>
                <a:gd name="T80" fmla="*/ 440 w 831"/>
                <a:gd name="T81" fmla="*/ 216 h 621"/>
                <a:gd name="T82" fmla="*/ 389 w 831"/>
                <a:gd name="T83" fmla="*/ 204 h 621"/>
                <a:gd name="T84" fmla="*/ 350 w 831"/>
                <a:gd name="T85" fmla="*/ 180 h 621"/>
                <a:gd name="T86" fmla="*/ 285 w 831"/>
                <a:gd name="T87" fmla="*/ 180 h 621"/>
                <a:gd name="T88" fmla="*/ 204 w 831"/>
                <a:gd name="T89" fmla="*/ 183 h 621"/>
                <a:gd name="T90" fmla="*/ 144 w 831"/>
                <a:gd name="T91" fmla="*/ 153 h 621"/>
                <a:gd name="T92" fmla="*/ 93 w 831"/>
                <a:gd name="T93" fmla="*/ 135 h 621"/>
                <a:gd name="T94" fmla="*/ 42 w 831"/>
                <a:gd name="T95" fmla="*/ 132 h 621"/>
                <a:gd name="T96" fmla="*/ 14 w 831"/>
                <a:gd name="T97" fmla="*/ 163 h 621"/>
                <a:gd name="T98" fmla="*/ 3 w 831"/>
                <a:gd name="T99" fmla="*/ 193 h 621"/>
                <a:gd name="T100" fmla="*/ 29 w 831"/>
                <a:gd name="T101" fmla="*/ 216 h 621"/>
                <a:gd name="T102" fmla="*/ 51 w 831"/>
                <a:gd name="T103" fmla="*/ 243 h 621"/>
                <a:gd name="T104" fmla="*/ 59 w 831"/>
                <a:gd name="T105" fmla="*/ 300 h 6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31"/>
                <a:gd name="T160" fmla="*/ 0 h 621"/>
                <a:gd name="T161" fmla="*/ 831 w 831"/>
                <a:gd name="T162" fmla="*/ 621 h 6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31" h="621">
                  <a:moveTo>
                    <a:pt x="59" y="300"/>
                  </a:moveTo>
                  <a:cubicBezTo>
                    <a:pt x="57" y="317"/>
                    <a:pt x="53" y="315"/>
                    <a:pt x="57" y="316"/>
                  </a:cubicBezTo>
                  <a:cubicBezTo>
                    <a:pt x="58" y="317"/>
                    <a:pt x="46" y="314"/>
                    <a:pt x="50" y="324"/>
                  </a:cubicBezTo>
                  <a:cubicBezTo>
                    <a:pt x="48" y="327"/>
                    <a:pt x="47" y="332"/>
                    <a:pt x="45" y="334"/>
                  </a:cubicBezTo>
                  <a:cubicBezTo>
                    <a:pt x="43" y="336"/>
                    <a:pt x="40" y="337"/>
                    <a:pt x="39" y="339"/>
                  </a:cubicBezTo>
                  <a:cubicBezTo>
                    <a:pt x="38" y="341"/>
                    <a:pt x="37" y="343"/>
                    <a:pt x="36" y="346"/>
                  </a:cubicBezTo>
                  <a:cubicBezTo>
                    <a:pt x="35" y="349"/>
                    <a:pt x="34" y="355"/>
                    <a:pt x="32" y="357"/>
                  </a:cubicBezTo>
                  <a:cubicBezTo>
                    <a:pt x="30" y="359"/>
                    <a:pt x="28" y="356"/>
                    <a:pt x="26" y="358"/>
                  </a:cubicBezTo>
                  <a:cubicBezTo>
                    <a:pt x="24" y="360"/>
                    <a:pt x="22" y="365"/>
                    <a:pt x="21" y="369"/>
                  </a:cubicBezTo>
                  <a:cubicBezTo>
                    <a:pt x="20" y="373"/>
                    <a:pt x="18" y="378"/>
                    <a:pt x="17" y="382"/>
                  </a:cubicBezTo>
                  <a:cubicBezTo>
                    <a:pt x="16" y="386"/>
                    <a:pt x="17" y="388"/>
                    <a:pt x="17" y="393"/>
                  </a:cubicBezTo>
                  <a:cubicBezTo>
                    <a:pt x="17" y="398"/>
                    <a:pt x="19" y="409"/>
                    <a:pt x="18" y="412"/>
                  </a:cubicBezTo>
                  <a:cubicBezTo>
                    <a:pt x="17" y="415"/>
                    <a:pt x="11" y="411"/>
                    <a:pt x="11" y="414"/>
                  </a:cubicBezTo>
                  <a:cubicBezTo>
                    <a:pt x="11" y="417"/>
                    <a:pt x="15" y="428"/>
                    <a:pt x="18" y="433"/>
                  </a:cubicBezTo>
                  <a:cubicBezTo>
                    <a:pt x="21" y="438"/>
                    <a:pt x="26" y="440"/>
                    <a:pt x="27" y="444"/>
                  </a:cubicBezTo>
                  <a:cubicBezTo>
                    <a:pt x="28" y="448"/>
                    <a:pt x="22" y="453"/>
                    <a:pt x="23" y="456"/>
                  </a:cubicBezTo>
                  <a:cubicBezTo>
                    <a:pt x="25" y="456"/>
                    <a:pt x="30" y="459"/>
                    <a:pt x="32" y="462"/>
                  </a:cubicBezTo>
                  <a:cubicBezTo>
                    <a:pt x="34" y="465"/>
                    <a:pt x="32" y="469"/>
                    <a:pt x="32" y="472"/>
                  </a:cubicBezTo>
                  <a:cubicBezTo>
                    <a:pt x="32" y="475"/>
                    <a:pt x="34" y="480"/>
                    <a:pt x="35" y="481"/>
                  </a:cubicBezTo>
                  <a:cubicBezTo>
                    <a:pt x="36" y="482"/>
                    <a:pt x="41" y="479"/>
                    <a:pt x="41" y="481"/>
                  </a:cubicBezTo>
                  <a:cubicBezTo>
                    <a:pt x="41" y="483"/>
                    <a:pt x="35" y="489"/>
                    <a:pt x="35" y="492"/>
                  </a:cubicBezTo>
                  <a:cubicBezTo>
                    <a:pt x="35" y="495"/>
                    <a:pt x="36" y="499"/>
                    <a:pt x="39" y="502"/>
                  </a:cubicBezTo>
                  <a:cubicBezTo>
                    <a:pt x="42" y="505"/>
                    <a:pt x="49" y="505"/>
                    <a:pt x="53" y="508"/>
                  </a:cubicBezTo>
                  <a:cubicBezTo>
                    <a:pt x="57" y="511"/>
                    <a:pt x="61" y="515"/>
                    <a:pt x="65" y="517"/>
                  </a:cubicBezTo>
                  <a:cubicBezTo>
                    <a:pt x="67" y="524"/>
                    <a:pt x="72" y="516"/>
                    <a:pt x="75" y="522"/>
                  </a:cubicBezTo>
                  <a:cubicBezTo>
                    <a:pt x="77" y="525"/>
                    <a:pt x="82" y="528"/>
                    <a:pt x="83" y="525"/>
                  </a:cubicBezTo>
                  <a:cubicBezTo>
                    <a:pt x="85" y="523"/>
                    <a:pt x="88" y="544"/>
                    <a:pt x="96" y="532"/>
                  </a:cubicBezTo>
                  <a:cubicBezTo>
                    <a:pt x="100" y="534"/>
                    <a:pt x="102" y="537"/>
                    <a:pt x="105" y="540"/>
                  </a:cubicBezTo>
                  <a:cubicBezTo>
                    <a:pt x="109" y="541"/>
                    <a:pt x="98" y="563"/>
                    <a:pt x="116" y="550"/>
                  </a:cubicBezTo>
                  <a:cubicBezTo>
                    <a:pt x="118" y="553"/>
                    <a:pt x="117" y="557"/>
                    <a:pt x="119" y="559"/>
                  </a:cubicBezTo>
                  <a:cubicBezTo>
                    <a:pt x="121" y="561"/>
                    <a:pt x="123" y="563"/>
                    <a:pt x="126" y="565"/>
                  </a:cubicBezTo>
                  <a:cubicBezTo>
                    <a:pt x="129" y="567"/>
                    <a:pt x="133" y="569"/>
                    <a:pt x="137" y="570"/>
                  </a:cubicBezTo>
                  <a:cubicBezTo>
                    <a:pt x="141" y="571"/>
                    <a:pt x="146" y="570"/>
                    <a:pt x="150" y="571"/>
                  </a:cubicBezTo>
                  <a:cubicBezTo>
                    <a:pt x="154" y="572"/>
                    <a:pt x="156" y="573"/>
                    <a:pt x="159" y="574"/>
                  </a:cubicBezTo>
                  <a:cubicBezTo>
                    <a:pt x="162" y="575"/>
                    <a:pt x="167" y="576"/>
                    <a:pt x="170" y="576"/>
                  </a:cubicBezTo>
                  <a:cubicBezTo>
                    <a:pt x="173" y="576"/>
                    <a:pt x="173" y="575"/>
                    <a:pt x="176" y="574"/>
                  </a:cubicBezTo>
                  <a:cubicBezTo>
                    <a:pt x="179" y="573"/>
                    <a:pt x="183" y="574"/>
                    <a:pt x="186" y="573"/>
                  </a:cubicBezTo>
                  <a:cubicBezTo>
                    <a:pt x="189" y="572"/>
                    <a:pt x="193" y="570"/>
                    <a:pt x="197" y="570"/>
                  </a:cubicBezTo>
                  <a:cubicBezTo>
                    <a:pt x="201" y="570"/>
                    <a:pt x="208" y="573"/>
                    <a:pt x="213" y="573"/>
                  </a:cubicBezTo>
                  <a:cubicBezTo>
                    <a:pt x="218" y="573"/>
                    <a:pt x="224" y="571"/>
                    <a:pt x="228" y="571"/>
                  </a:cubicBezTo>
                  <a:cubicBezTo>
                    <a:pt x="232" y="571"/>
                    <a:pt x="236" y="572"/>
                    <a:pt x="239" y="571"/>
                  </a:cubicBezTo>
                  <a:cubicBezTo>
                    <a:pt x="242" y="570"/>
                    <a:pt x="242" y="568"/>
                    <a:pt x="245" y="567"/>
                  </a:cubicBezTo>
                  <a:cubicBezTo>
                    <a:pt x="248" y="566"/>
                    <a:pt x="256" y="568"/>
                    <a:pt x="260" y="567"/>
                  </a:cubicBezTo>
                  <a:cubicBezTo>
                    <a:pt x="264" y="566"/>
                    <a:pt x="268" y="562"/>
                    <a:pt x="272" y="561"/>
                  </a:cubicBezTo>
                  <a:cubicBezTo>
                    <a:pt x="276" y="560"/>
                    <a:pt x="279" y="558"/>
                    <a:pt x="284" y="558"/>
                  </a:cubicBezTo>
                  <a:cubicBezTo>
                    <a:pt x="288" y="558"/>
                    <a:pt x="296" y="558"/>
                    <a:pt x="303" y="558"/>
                  </a:cubicBezTo>
                  <a:cubicBezTo>
                    <a:pt x="307" y="559"/>
                    <a:pt x="307" y="562"/>
                    <a:pt x="311" y="562"/>
                  </a:cubicBezTo>
                  <a:cubicBezTo>
                    <a:pt x="315" y="562"/>
                    <a:pt x="320" y="559"/>
                    <a:pt x="327" y="558"/>
                  </a:cubicBezTo>
                  <a:cubicBezTo>
                    <a:pt x="333" y="557"/>
                    <a:pt x="328" y="569"/>
                    <a:pt x="351" y="555"/>
                  </a:cubicBezTo>
                  <a:cubicBezTo>
                    <a:pt x="360" y="554"/>
                    <a:pt x="374" y="552"/>
                    <a:pt x="380" y="552"/>
                  </a:cubicBezTo>
                  <a:cubicBezTo>
                    <a:pt x="386" y="552"/>
                    <a:pt x="387" y="551"/>
                    <a:pt x="390" y="553"/>
                  </a:cubicBezTo>
                  <a:cubicBezTo>
                    <a:pt x="393" y="555"/>
                    <a:pt x="394" y="560"/>
                    <a:pt x="396" y="561"/>
                  </a:cubicBezTo>
                  <a:cubicBezTo>
                    <a:pt x="398" y="562"/>
                    <a:pt x="402" y="558"/>
                    <a:pt x="404" y="559"/>
                  </a:cubicBezTo>
                  <a:cubicBezTo>
                    <a:pt x="406" y="560"/>
                    <a:pt x="406" y="564"/>
                    <a:pt x="408" y="567"/>
                  </a:cubicBezTo>
                  <a:cubicBezTo>
                    <a:pt x="410" y="570"/>
                    <a:pt x="414" y="576"/>
                    <a:pt x="416" y="579"/>
                  </a:cubicBezTo>
                  <a:cubicBezTo>
                    <a:pt x="418" y="582"/>
                    <a:pt x="418" y="581"/>
                    <a:pt x="420" y="583"/>
                  </a:cubicBezTo>
                  <a:cubicBezTo>
                    <a:pt x="422" y="585"/>
                    <a:pt x="424" y="587"/>
                    <a:pt x="426" y="589"/>
                  </a:cubicBezTo>
                  <a:cubicBezTo>
                    <a:pt x="428" y="591"/>
                    <a:pt x="432" y="593"/>
                    <a:pt x="435" y="594"/>
                  </a:cubicBezTo>
                  <a:cubicBezTo>
                    <a:pt x="438" y="595"/>
                    <a:pt x="441" y="595"/>
                    <a:pt x="443" y="597"/>
                  </a:cubicBezTo>
                  <a:cubicBezTo>
                    <a:pt x="445" y="599"/>
                    <a:pt x="443" y="603"/>
                    <a:pt x="446" y="606"/>
                  </a:cubicBezTo>
                  <a:cubicBezTo>
                    <a:pt x="449" y="609"/>
                    <a:pt x="456" y="614"/>
                    <a:pt x="459" y="616"/>
                  </a:cubicBezTo>
                  <a:cubicBezTo>
                    <a:pt x="462" y="618"/>
                    <a:pt x="464" y="621"/>
                    <a:pt x="465" y="618"/>
                  </a:cubicBezTo>
                  <a:cubicBezTo>
                    <a:pt x="466" y="615"/>
                    <a:pt x="467" y="602"/>
                    <a:pt x="468" y="598"/>
                  </a:cubicBezTo>
                  <a:cubicBezTo>
                    <a:pt x="469" y="594"/>
                    <a:pt x="471" y="595"/>
                    <a:pt x="473" y="591"/>
                  </a:cubicBezTo>
                  <a:cubicBezTo>
                    <a:pt x="475" y="587"/>
                    <a:pt x="481" y="578"/>
                    <a:pt x="482" y="573"/>
                  </a:cubicBezTo>
                  <a:cubicBezTo>
                    <a:pt x="483" y="568"/>
                    <a:pt x="476" y="563"/>
                    <a:pt x="477" y="559"/>
                  </a:cubicBezTo>
                  <a:cubicBezTo>
                    <a:pt x="477" y="554"/>
                    <a:pt x="483" y="564"/>
                    <a:pt x="486" y="549"/>
                  </a:cubicBezTo>
                  <a:cubicBezTo>
                    <a:pt x="489" y="544"/>
                    <a:pt x="492" y="535"/>
                    <a:pt x="494" y="531"/>
                  </a:cubicBezTo>
                  <a:cubicBezTo>
                    <a:pt x="496" y="527"/>
                    <a:pt x="498" y="529"/>
                    <a:pt x="500" y="526"/>
                  </a:cubicBezTo>
                  <a:cubicBezTo>
                    <a:pt x="502" y="523"/>
                    <a:pt x="506" y="514"/>
                    <a:pt x="507" y="510"/>
                  </a:cubicBezTo>
                  <a:cubicBezTo>
                    <a:pt x="508" y="506"/>
                    <a:pt x="505" y="504"/>
                    <a:pt x="506" y="502"/>
                  </a:cubicBezTo>
                  <a:cubicBezTo>
                    <a:pt x="507" y="500"/>
                    <a:pt x="513" y="502"/>
                    <a:pt x="516" y="498"/>
                  </a:cubicBezTo>
                  <a:cubicBezTo>
                    <a:pt x="519" y="494"/>
                    <a:pt x="520" y="483"/>
                    <a:pt x="522" y="480"/>
                  </a:cubicBezTo>
                  <a:cubicBezTo>
                    <a:pt x="524" y="477"/>
                    <a:pt x="524" y="480"/>
                    <a:pt x="527" y="477"/>
                  </a:cubicBezTo>
                  <a:cubicBezTo>
                    <a:pt x="531" y="473"/>
                    <a:pt x="535" y="468"/>
                    <a:pt x="539" y="463"/>
                  </a:cubicBezTo>
                  <a:cubicBezTo>
                    <a:pt x="543" y="458"/>
                    <a:pt x="547" y="452"/>
                    <a:pt x="552" y="448"/>
                  </a:cubicBezTo>
                  <a:cubicBezTo>
                    <a:pt x="554" y="443"/>
                    <a:pt x="568" y="442"/>
                    <a:pt x="572" y="438"/>
                  </a:cubicBezTo>
                  <a:cubicBezTo>
                    <a:pt x="576" y="433"/>
                    <a:pt x="579" y="423"/>
                    <a:pt x="581" y="418"/>
                  </a:cubicBezTo>
                  <a:cubicBezTo>
                    <a:pt x="583" y="413"/>
                    <a:pt x="584" y="411"/>
                    <a:pt x="586" y="407"/>
                  </a:cubicBezTo>
                  <a:cubicBezTo>
                    <a:pt x="588" y="404"/>
                    <a:pt x="591" y="404"/>
                    <a:pt x="596" y="394"/>
                  </a:cubicBezTo>
                  <a:cubicBezTo>
                    <a:pt x="599" y="390"/>
                    <a:pt x="601" y="384"/>
                    <a:pt x="606" y="381"/>
                  </a:cubicBezTo>
                  <a:cubicBezTo>
                    <a:pt x="611" y="378"/>
                    <a:pt x="620" y="381"/>
                    <a:pt x="626" y="378"/>
                  </a:cubicBezTo>
                  <a:cubicBezTo>
                    <a:pt x="632" y="375"/>
                    <a:pt x="640" y="367"/>
                    <a:pt x="645" y="363"/>
                  </a:cubicBezTo>
                  <a:cubicBezTo>
                    <a:pt x="649" y="359"/>
                    <a:pt x="651" y="357"/>
                    <a:pt x="653" y="355"/>
                  </a:cubicBezTo>
                  <a:cubicBezTo>
                    <a:pt x="655" y="353"/>
                    <a:pt x="654" y="351"/>
                    <a:pt x="657" y="349"/>
                  </a:cubicBezTo>
                  <a:cubicBezTo>
                    <a:pt x="659" y="343"/>
                    <a:pt x="670" y="342"/>
                    <a:pt x="674" y="340"/>
                  </a:cubicBezTo>
                  <a:cubicBezTo>
                    <a:pt x="678" y="338"/>
                    <a:pt x="681" y="337"/>
                    <a:pt x="684" y="334"/>
                  </a:cubicBezTo>
                  <a:cubicBezTo>
                    <a:pt x="687" y="331"/>
                    <a:pt x="691" y="329"/>
                    <a:pt x="692" y="325"/>
                  </a:cubicBezTo>
                  <a:cubicBezTo>
                    <a:pt x="693" y="321"/>
                    <a:pt x="692" y="314"/>
                    <a:pt x="692" y="309"/>
                  </a:cubicBezTo>
                  <a:cubicBezTo>
                    <a:pt x="692" y="304"/>
                    <a:pt x="691" y="298"/>
                    <a:pt x="692" y="295"/>
                  </a:cubicBezTo>
                  <a:cubicBezTo>
                    <a:pt x="693" y="292"/>
                    <a:pt x="697" y="292"/>
                    <a:pt x="698" y="289"/>
                  </a:cubicBezTo>
                  <a:cubicBezTo>
                    <a:pt x="698" y="283"/>
                    <a:pt x="707" y="277"/>
                    <a:pt x="701" y="274"/>
                  </a:cubicBezTo>
                  <a:cubicBezTo>
                    <a:pt x="702" y="270"/>
                    <a:pt x="698" y="265"/>
                    <a:pt x="699" y="262"/>
                  </a:cubicBezTo>
                  <a:cubicBezTo>
                    <a:pt x="700" y="259"/>
                    <a:pt x="705" y="259"/>
                    <a:pt x="707" y="256"/>
                  </a:cubicBezTo>
                  <a:cubicBezTo>
                    <a:pt x="709" y="253"/>
                    <a:pt x="710" y="248"/>
                    <a:pt x="713" y="244"/>
                  </a:cubicBezTo>
                  <a:cubicBezTo>
                    <a:pt x="716" y="240"/>
                    <a:pt x="719" y="236"/>
                    <a:pt x="722" y="232"/>
                  </a:cubicBezTo>
                  <a:cubicBezTo>
                    <a:pt x="722" y="229"/>
                    <a:pt x="735" y="226"/>
                    <a:pt x="729" y="222"/>
                  </a:cubicBezTo>
                  <a:cubicBezTo>
                    <a:pt x="731" y="219"/>
                    <a:pt x="734" y="216"/>
                    <a:pt x="737" y="213"/>
                  </a:cubicBezTo>
                  <a:cubicBezTo>
                    <a:pt x="740" y="210"/>
                    <a:pt x="748" y="208"/>
                    <a:pt x="750" y="205"/>
                  </a:cubicBezTo>
                  <a:cubicBezTo>
                    <a:pt x="752" y="202"/>
                    <a:pt x="751" y="197"/>
                    <a:pt x="752" y="193"/>
                  </a:cubicBezTo>
                  <a:cubicBezTo>
                    <a:pt x="749" y="191"/>
                    <a:pt x="755" y="185"/>
                    <a:pt x="758" y="183"/>
                  </a:cubicBezTo>
                  <a:cubicBezTo>
                    <a:pt x="761" y="181"/>
                    <a:pt x="766" y="182"/>
                    <a:pt x="770" y="180"/>
                  </a:cubicBezTo>
                  <a:cubicBezTo>
                    <a:pt x="774" y="178"/>
                    <a:pt x="777" y="173"/>
                    <a:pt x="780" y="169"/>
                  </a:cubicBezTo>
                  <a:cubicBezTo>
                    <a:pt x="783" y="165"/>
                    <a:pt x="788" y="160"/>
                    <a:pt x="791" y="157"/>
                  </a:cubicBezTo>
                  <a:cubicBezTo>
                    <a:pt x="794" y="154"/>
                    <a:pt x="796" y="153"/>
                    <a:pt x="800" y="150"/>
                  </a:cubicBezTo>
                  <a:cubicBezTo>
                    <a:pt x="804" y="147"/>
                    <a:pt x="812" y="142"/>
                    <a:pt x="815" y="139"/>
                  </a:cubicBezTo>
                  <a:cubicBezTo>
                    <a:pt x="818" y="136"/>
                    <a:pt x="818" y="133"/>
                    <a:pt x="819" y="130"/>
                  </a:cubicBezTo>
                  <a:cubicBezTo>
                    <a:pt x="820" y="127"/>
                    <a:pt x="823" y="124"/>
                    <a:pt x="824" y="120"/>
                  </a:cubicBezTo>
                  <a:cubicBezTo>
                    <a:pt x="825" y="116"/>
                    <a:pt x="826" y="112"/>
                    <a:pt x="827" y="108"/>
                  </a:cubicBezTo>
                  <a:cubicBezTo>
                    <a:pt x="828" y="104"/>
                    <a:pt x="830" y="101"/>
                    <a:pt x="830" y="97"/>
                  </a:cubicBezTo>
                  <a:cubicBezTo>
                    <a:pt x="830" y="93"/>
                    <a:pt x="830" y="89"/>
                    <a:pt x="830" y="85"/>
                  </a:cubicBezTo>
                  <a:cubicBezTo>
                    <a:pt x="830" y="81"/>
                    <a:pt x="831" y="76"/>
                    <a:pt x="830" y="72"/>
                  </a:cubicBezTo>
                  <a:cubicBezTo>
                    <a:pt x="829" y="68"/>
                    <a:pt x="824" y="64"/>
                    <a:pt x="822" y="61"/>
                  </a:cubicBezTo>
                  <a:cubicBezTo>
                    <a:pt x="820" y="58"/>
                    <a:pt x="818" y="57"/>
                    <a:pt x="816" y="54"/>
                  </a:cubicBezTo>
                  <a:cubicBezTo>
                    <a:pt x="814" y="51"/>
                    <a:pt x="814" y="49"/>
                    <a:pt x="813" y="45"/>
                  </a:cubicBezTo>
                  <a:cubicBezTo>
                    <a:pt x="812" y="41"/>
                    <a:pt x="814" y="32"/>
                    <a:pt x="813" y="30"/>
                  </a:cubicBezTo>
                  <a:cubicBezTo>
                    <a:pt x="812" y="28"/>
                    <a:pt x="808" y="31"/>
                    <a:pt x="807" y="30"/>
                  </a:cubicBezTo>
                  <a:cubicBezTo>
                    <a:pt x="806" y="29"/>
                    <a:pt x="806" y="24"/>
                    <a:pt x="804" y="22"/>
                  </a:cubicBezTo>
                  <a:cubicBezTo>
                    <a:pt x="802" y="20"/>
                    <a:pt x="796" y="21"/>
                    <a:pt x="795" y="19"/>
                  </a:cubicBezTo>
                  <a:cubicBezTo>
                    <a:pt x="794" y="17"/>
                    <a:pt x="796" y="10"/>
                    <a:pt x="795" y="7"/>
                  </a:cubicBezTo>
                  <a:cubicBezTo>
                    <a:pt x="794" y="4"/>
                    <a:pt x="789" y="2"/>
                    <a:pt x="786" y="1"/>
                  </a:cubicBezTo>
                  <a:cubicBezTo>
                    <a:pt x="783" y="0"/>
                    <a:pt x="780" y="1"/>
                    <a:pt x="777" y="1"/>
                  </a:cubicBezTo>
                  <a:cubicBezTo>
                    <a:pt x="774" y="1"/>
                    <a:pt x="770" y="3"/>
                    <a:pt x="767" y="3"/>
                  </a:cubicBezTo>
                  <a:cubicBezTo>
                    <a:pt x="764" y="3"/>
                    <a:pt x="760" y="3"/>
                    <a:pt x="759" y="4"/>
                  </a:cubicBezTo>
                  <a:cubicBezTo>
                    <a:pt x="758" y="5"/>
                    <a:pt x="759" y="10"/>
                    <a:pt x="758" y="12"/>
                  </a:cubicBezTo>
                  <a:cubicBezTo>
                    <a:pt x="757" y="14"/>
                    <a:pt x="751" y="14"/>
                    <a:pt x="750" y="16"/>
                  </a:cubicBezTo>
                  <a:cubicBezTo>
                    <a:pt x="749" y="18"/>
                    <a:pt x="749" y="24"/>
                    <a:pt x="749" y="27"/>
                  </a:cubicBezTo>
                  <a:cubicBezTo>
                    <a:pt x="749" y="30"/>
                    <a:pt x="750" y="33"/>
                    <a:pt x="749" y="36"/>
                  </a:cubicBezTo>
                  <a:cubicBezTo>
                    <a:pt x="748" y="39"/>
                    <a:pt x="747" y="43"/>
                    <a:pt x="744" y="45"/>
                  </a:cubicBezTo>
                  <a:cubicBezTo>
                    <a:pt x="741" y="47"/>
                    <a:pt x="736" y="47"/>
                    <a:pt x="734" y="48"/>
                  </a:cubicBezTo>
                  <a:cubicBezTo>
                    <a:pt x="732" y="49"/>
                    <a:pt x="733" y="51"/>
                    <a:pt x="732" y="52"/>
                  </a:cubicBezTo>
                  <a:cubicBezTo>
                    <a:pt x="731" y="54"/>
                    <a:pt x="728" y="45"/>
                    <a:pt x="728" y="52"/>
                  </a:cubicBezTo>
                  <a:cubicBezTo>
                    <a:pt x="727" y="53"/>
                    <a:pt x="725" y="59"/>
                    <a:pt x="723" y="61"/>
                  </a:cubicBezTo>
                  <a:cubicBezTo>
                    <a:pt x="721" y="63"/>
                    <a:pt x="718" y="65"/>
                    <a:pt x="716" y="66"/>
                  </a:cubicBezTo>
                  <a:cubicBezTo>
                    <a:pt x="714" y="67"/>
                    <a:pt x="711" y="66"/>
                    <a:pt x="710" y="67"/>
                  </a:cubicBezTo>
                  <a:cubicBezTo>
                    <a:pt x="712" y="59"/>
                    <a:pt x="698" y="78"/>
                    <a:pt x="707" y="73"/>
                  </a:cubicBezTo>
                  <a:cubicBezTo>
                    <a:pt x="706" y="77"/>
                    <a:pt x="702" y="70"/>
                    <a:pt x="701" y="79"/>
                  </a:cubicBezTo>
                  <a:cubicBezTo>
                    <a:pt x="699" y="80"/>
                    <a:pt x="697" y="81"/>
                    <a:pt x="695" y="81"/>
                  </a:cubicBezTo>
                  <a:cubicBezTo>
                    <a:pt x="693" y="81"/>
                    <a:pt x="689" y="80"/>
                    <a:pt x="687" y="81"/>
                  </a:cubicBezTo>
                  <a:cubicBezTo>
                    <a:pt x="685" y="82"/>
                    <a:pt x="684" y="84"/>
                    <a:pt x="683" y="85"/>
                  </a:cubicBezTo>
                  <a:cubicBezTo>
                    <a:pt x="682" y="86"/>
                    <a:pt x="678" y="84"/>
                    <a:pt x="677" y="85"/>
                  </a:cubicBezTo>
                  <a:cubicBezTo>
                    <a:pt x="676" y="86"/>
                    <a:pt x="676" y="90"/>
                    <a:pt x="674" y="91"/>
                  </a:cubicBezTo>
                  <a:cubicBezTo>
                    <a:pt x="672" y="92"/>
                    <a:pt x="668" y="92"/>
                    <a:pt x="666" y="93"/>
                  </a:cubicBezTo>
                  <a:cubicBezTo>
                    <a:pt x="664" y="94"/>
                    <a:pt x="661" y="96"/>
                    <a:pt x="659" y="97"/>
                  </a:cubicBezTo>
                  <a:cubicBezTo>
                    <a:pt x="657" y="98"/>
                    <a:pt x="653" y="98"/>
                    <a:pt x="651" y="99"/>
                  </a:cubicBezTo>
                  <a:cubicBezTo>
                    <a:pt x="644" y="94"/>
                    <a:pt x="655" y="103"/>
                    <a:pt x="648" y="103"/>
                  </a:cubicBezTo>
                  <a:cubicBezTo>
                    <a:pt x="646" y="104"/>
                    <a:pt x="641" y="107"/>
                    <a:pt x="639" y="108"/>
                  </a:cubicBezTo>
                  <a:cubicBezTo>
                    <a:pt x="637" y="109"/>
                    <a:pt x="636" y="110"/>
                    <a:pt x="635" y="112"/>
                  </a:cubicBezTo>
                  <a:cubicBezTo>
                    <a:pt x="634" y="114"/>
                    <a:pt x="634" y="119"/>
                    <a:pt x="633" y="121"/>
                  </a:cubicBezTo>
                  <a:cubicBezTo>
                    <a:pt x="632" y="123"/>
                    <a:pt x="631" y="123"/>
                    <a:pt x="629" y="126"/>
                  </a:cubicBezTo>
                  <a:cubicBezTo>
                    <a:pt x="627" y="129"/>
                    <a:pt x="626" y="135"/>
                    <a:pt x="623" y="138"/>
                  </a:cubicBezTo>
                  <a:cubicBezTo>
                    <a:pt x="620" y="141"/>
                    <a:pt x="612" y="145"/>
                    <a:pt x="608" y="147"/>
                  </a:cubicBezTo>
                  <a:cubicBezTo>
                    <a:pt x="605" y="147"/>
                    <a:pt x="601" y="147"/>
                    <a:pt x="597" y="148"/>
                  </a:cubicBezTo>
                  <a:cubicBezTo>
                    <a:pt x="593" y="149"/>
                    <a:pt x="588" y="149"/>
                    <a:pt x="584" y="150"/>
                  </a:cubicBezTo>
                  <a:cubicBezTo>
                    <a:pt x="581" y="152"/>
                    <a:pt x="577" y="153"/>
                    <a:pt x="570" y="157"/>
                  </a:cubicBezTo>
                  <a:cubicBezTo>
                    <a:pt x="565" y="159"/>
                    <a:pt x="556" y="160"/>
                    <a:pt x="551" y="160"/>
                  </a:cubicBezTo>
                  <a:cubicBezTo>
                    <a:pt x="546" y="160"/>
                    <a:pt x="541" y="160"/>
                    <a:pt x="537" y="160"/>
                  </a:cubicBezTo>
                  <a:cubicBezTo>
                    <a:pt x="533" y="161"/>
                    <a:pt x="531" y="159"/>
                    <a:pt x="524" y="163"/>
                  </a:cubicBezTo>
                  <a:cubicBezTo>
                    <a:pt x="517" y="167"/>
                    <a:pt x="504" y="176"/>
                    <a:pt x="497" y="181"/>
                  </a:cubicBezTo>
                  <a:cubicBezTo>
                    <a:pt x="490" y="185"/>
                    <a:pt x="489" y="192"/>
                    <a:pt x="485" y="195"/>
                  </a:cubicBezTo>
                  <a:cubicBezTo>
                    <a:pt x="481" y="198"/>
                    <a:pt x="477" y="198"/>
                    <a:pt x="473" y="199"/>
                  </a:cubicBezTo>
                  <a:cubicBezTo>
                    <a:pt x="469" y="201"/>
                    <a:pt x="465" y="201"/>
                    <a:pt x="458" y="204"/>
                  </a:cubicBezTo>
                  <a:cubicBezTo>
                    <a:pt x="455" y="206"/>
                    <a:pt x="455" y="212"/>
                    <a:pt x="452" y="214"/>
                  </a:cubicBezTo>
                  <a:cubicBezTo>
                    <a:pt x="449" y="216"/>
                    <a:pt x="444" y="215"/>
                    <a:pt x="440" y="216"/>
                  </a:cubicBezTo>
                  <a:cubicBezTo>
                    <a:pt x="436" y="217"/>
                    <a:pt x="433" y="219"/>
                    <a:pt x="429" y="219"/>
                  </a:cubicBezTo>
                  <a:cubicBezTo>
                    <a:pt x="422" y="220"/>
                    <a:pt x="419" y="216"/>
                    <a:pt x="413" y="216"/>
                  </a:cubicBezTo>
                  <a:cubicBezTo>
                    <a:pt x="407" y="216"/>
                    <a:pt x="397" y="219"/>
                    <a:pt x="393" y="217"/>
                  </a:cubicBezTo>
                  <a:cubicBezTo>
                    <a:pt x="389" y="215"/>
                    <a:pt x="392" y="208"/>
                    <a:pt x="389" y="204"/>
                  </a:cubicBezTo>
                  <a:cubicBezTo>
                    <a:pt x="385" y="201"/>
                    <a:pt x="386" y="200"/>
                    <a:pt x="375" y="196"/>
                  </a:cubicBezTo>
                  <a:cubicBezTo>
                    <a:pt x="372" y="193"/>
                    <a:pt x="375" y="190"/>
                    <a:pt x="372" y="189"/>
                  </a:cubicBezTo>
                  <a:cubicBezTo>
                    <a:pt x="369" y="188"/>
                    <a:pt x="363" y="193"/>
                    <a:pt x="359" y="192"/>
                  </a:cubicBezTo>
                  <a:cubicBezTo>
                    <a:pt x="355" y="191"/>
                    <a:pt x="355" y="181"/>
                    <a:pt x="350" y="180"/>
                  </a:cubicBezTo>
                  <a:cubicBezTo>
                    <a:pt x="345" y="179"/>
                    <a:pt x="335" y="185"/>
                    <a:pt x="330" y="184"/>
                  </a:cubicBezTo>
                  <a:cubicBezTo>
                    <a:pt x="325" y="183"/>
                    <a:pt x="324" y="178"/>
                    <a:pt x="320" y="177"/>
                  </a:cubicBezTo>
                  <a:cubicBezTo>
                    <a:pt x="316" y="176"/>
                    <a:pt x="309" y="180"/>
                    <a:pt x="303" y="180"/>
                  </a:cubicBezTo>
                  <a:cubicBezTo>
                    <a:pt x="297" y="180"/>
                    <a:pt x="290" y="179"/>
                    <a:pt x="285" y="180"/>
                  </a:cubicBezTo>
                  <a:cubicBezTo>
                    <a:pt x="280" y="181"/>
                    <a:pt x="277" y="184"/>
                    <a:pt x="272" y="186"/>
                  </a:cubicBezTo>
                  <a:cubicBezTo>
                    <a:pt x="248" y="185"/>
                    <a:pt x="262" y="189"/>
                    <a:pt x="254" y="190"/>
                  </a:cubicBezTo>
                  <a:cubicBezTo>
                    <a:pt x="246" y="191"/>
                    <a:pt x="230" y="190"/>
                    <a:pt x="222" y="189"/>
                  </a:cubicBezTo>
                  <a:cubicBezTo>
                    <a:pt x="215" y="186"/>
                    <a:pt x="212" y="184"/>
                    <a:pt x="204" y="183"/>
                  </a:cubicBezTo>
                  <a:cubicBezTo>
                    <a:pt x="199" y="182"/>
                    <a:pt x="193" y="178"/>
                    <a:pt x="188" y="177"/>
                  </a:cubicBezTo>
                  <a:cubicBezTo>
                    <a:pt x="186" y="166"/>
                    <a:pt x="182" y="171"/>
                    <a:pt x="176" y="169"/>
                  </a:cubicBezTo>
                  <a:cubicBezTo>
                    <a:pt x="170" y="167"/>
                    <a:pt x="171" y="161"/>
                    <a:pt x="164" y="160"/>
                  </a:cubicBezTo>
                  <a:cubicBezTo>
                    <a:pt x="158" y="158"/>
                    <a:pt x="157" y="151"/>
                    <a:pt x="144" y="153"/>
                  </a:cubicBezTo>
                  <a:cubicBezTo>
                    <a:pt x="139" y="150"/>
                    <a:pt x="136" y="146"/>
                    <a:pt x="132" y="144"/>
                  </a:cubicBezTo>
                  <a:cubicBezTo>
                    <a:pt x="128" y="142"/>
                    <a:pt x="124" y="142"/>
                    <a:pt x="120" y="141"/>
                  </a:cubicBezTo>
                  <a:cubicBezTo>
                    <a:pt x="116" y="140"/>
                    <a:pt x="111" y="140"/>
                    <a:pt x="107" y="139"/>
                  </a:cubicBezTo>
                  <a:cubicBezTo>
                    <a:pt x="103" y="138"/>
                    <a:pt x="96" y="137"/>
                    <a:pt x="93" y="135"/>
                  </a:cubicBezTo>
                  <a:cubicBezTo>
                    <a:pt x="90" y="133"/>
                    <a:pt x="90" y="125"/>
                    <a:pt x="87" y="124"/>
                  </a:cubicBezTo>
                  <a:cubicBezTo>
                    <a:pt x="84" y="123"/>
                    <a:pt x="80" y="125"/>
                    <a:pt x="75" y="126"/>
                  </a:cubicBezTo>
                  <a:cubicBezTo>
                    <a:pt x="70" y="127"/>
                    <a:pt x="62" y="126"/>
                    <a:pt x="57" y="127"/>
                  </a:cubicBezTo>
                  <a:cubicBezTo>
                    <a:pt x="52" y="128"/>
                    <a:pt x="46" y="130"/>
                    <a:pt x="42" y="132"/>
                  </a:cubicBezTo>
                  <a:cubicBezTo>
                    <a:pt x="38" y="134"/>
                    <a:pt x="37" y="137"/>
                    <a:pt x="35" y="139"/>
                  </a:cubicBezTo>
                  <a:cubicBezTo>
                    <a:pt x="33" y="141"/>
                    <a:pt x="30" y="140"/>
                    <a:pt x="27" y="142"/>
                  </a:cubicBezTo>
                  <a:cubicBezTo>
                    <a:pt x="24" y="144"/>
                    <a:pt x="19" y="148"/>
                    <a:pt x="17" y="151"/>
                  </a:cubicBezTo>
                  <a:cubicBezTo>
                    <a:pt x="15" y="154"/>
                    <a:pt x="15" y="160"/>
                    <a:pt x="14" y="163"/>
                  </a:cubicBezTo>
                  <a:cubicBezTo>
                    <a:pt x="13" y="166"/>
                    <a:pt x="10" y="169"/>
                    <a:pt x="8" y="172"/>
                  </a:cubicBezTo>
                  <a:cubicBezTo>
                    <a:pt x="6" y="175"/>
                    <a:pt x="0" y="176"/>
                    <a:pt x="0" y="178"/>
                  </a:cubicBezTo>
                  <a:cubicBezTo>
                    <a:pt x="0" y="180"/>
                    <a:pt x="5" y="185"/>
                    <a:pt x="5" y="187"/>
                  </a:cubicBezTo>
                  <a:cubicBezTo>
                    <a:pt x="5" y="189"/>
                    <a:pt x="2" y="192"/>
                    <a:pt x="3" y="193"/>
                  </a:cubicBezTo>
                  <a:cubicBezTo>
                    <a:pt x="4" y="194"/>
                    <a:pt x="10" y="195"/>
                    <a:pt x="12" y="196"/>
                  </a:cubicBezTo>
                  <a:cubicBezTo>
                    <a:pt x="14" y="197"/>
                    <a:pt x="15" y="200"/>
                    <a:pt x="17" y="202"/>
                  </a:cubicBezTo>
                  <a:cubicBezTo>
                    <a:pt x="19" y="204"/>
                    <a:pt x="24" y="206"/>
                    <a:pt x="26" y="208"/>
                  </a:cubicBezTo>
                  <a:cubicBezTo>
                    <a:pt x="28" y="210"/>
                    <a:pt x="28" y="214"/>
                    <a:pt x="29" y="216"/>
                  </a:cubicBezTo>
                  <a:cubicBezTo>
                    <a:pt x="30" y="218"/>
                    <a:pt x="33" y="218"/>
                    <a:pt x="35" y="220"/>
                  </a:cubicBezTo>
                  <a:cubicBezTo>
                    <a:pt x="37" y="222"/>
                    <a:pt x="39" y="227"/>
                    <a:pt x="41" y="229"/>
                  </a:cubicBezTo>
                  <a:cubicBezTo>
                    <a:pt x="43" y="231"/>
                    <a:pt x="46" y="233"/>
                    <a:pt x="48" y="235"/>
                  </a:cubicBezTo>
                  <a:cubicBezTo>
                    <a:pt x="50" y="237"/>
                    <a:pt x="50" y="240"/>
                    <a:pt x="51" y="243"/>
                  </a:cubicBezTo>
                  <a:cubicBezTo>
                    <a:pt x="52" y="246"/>
                    <a:pt x="52" y="251"/>
                    <a:pt x="53" y="255"/>
                  </a:cubicBezTo>
                  <a:cubicBezTo>
                    <a:pt x="54" y="259"/>
                    <a:pt x="59" y="262"/>
                    <a:pt x="60" y="267"/>
                  </a:cubicBezTo>
                  <a:cubicBezTo>
                    <a:pt x="61" y="272"/>
                    <a:pt x="57" y="278"/>
                    <a:pt x="57" y="283"/>
                  </a:cubicBezTo>
                  <a:cubicBezTo>
                    <a:pt x="57" y="288"/>
                    <a:pt x="56" y="300"/>
                    <a:pt x="59" y="300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4"/>
            <p:cNvSpPr>
              <a:spLocks/>
            </p:cNvSpPr>
            <p:nvPr/>
          </p:nvSpPr>
          <p:spPr bwMode="auto">
            <a:xfrm>
              <a:off x="963" y="2689"/>
              <a:ext cx="761" cy="1062"/>
            </a:xfrm>
            <a:custGeom>
              <a:avLst/>
              <a:gdLst>
                <a:gd name="T0" fmla="*/ 66 w 761"/>
                <a:gd name="T1" fmla="*/ 578 h 1062"/>
                <a:gd name="T2" fmla="*/ 72 w 761"/>
                <a:gd name="T3" fmla="*/ 613 h 1062"/>
                <a:gd name="T4" fmla="*/ 66 w 761"/>
                <a:gd name="T5" fmla="*/ 661 h 1062"/>
                <a:gd name="T6" fmla="*/ 31 w 761"/>
                <a:gd name="T7" fmla="*/ 712 h 1062"/>
                <a:gd name="T8" fmla="*/ 12 w 761"/>
                <a:gd name="T9" fmla="*/ 763 h 1062"/>
                <a:gd name="T10" fmla="*/ 3 w 761"/>
                <a:gd name="T11" fmla="*/ 823 h 1062"/>
                <a:gd name="T12" fmla="*/ 13 w 761"/>
                <a:gd name="T13" fmla="*/ 874 h 1062"/>
                <a:gd name="T14" fmla="*/ 30 w 761"/>
                <a:gd name="T15" fmla="*/ 925 h 1062"/>
                <a:gd name="T16" fmla="*/ 40 w 761"/>
                <a:gd name="T17" fmla="*/ 967 h 1062"/>
                <a:gd name="T18" fmla="*/ 24 w 761"/>
                <a:gd name="T19" fmla="*/ 1006 h 1062"/>
                <a:gd name="T20" fmla="*/ 60 w 761"/>
                <a:gd name="T21" fmla="*/ 1045 h 1062"/>
                <a:gd name="T22" fmla="*/ 94 w 761"/>
                <a:gd name="T23" fmla="*/ 1055 h 1062"/>
                <a:gd name="T24" fmla="*/ 154 w 761"/>
                <a:gd name="T25" fmla="*/ 1061 h 1062"/>
                <a:gd name="T26" fmla="*/ 219 w 761"/>
                <a:gd name="T27" fmla="*/ 1034 h 1062"/>
                <a:gd name="T28" fmla="*/ 273 w 761"/>
                <a:gd name="T29" fmla="*/ 991 h 1062"/>
                <a:gd name="T30" fmla="*/ 328 w 761"/>
                <a:gd name="T31" fmla="*/ 979 h 1062"/>
                <a:gd name="T32" fmla="*/ 403 w 761"/>
                <a:gd name="T33" fmla="*/ 985 h 1062"/>
                <a:gd name="T34" fmla="*/ 456 w 761"/>
                <a:gd name="T35" fmla="*/ 952 h 1062"/>
                <a:gd name="T36" fmla="*/ 552 w 761"/>
                <a:gd name="T37" fmla="*/ 916 h 1062"/>
                <a:gd name="T38" fmla="*/ 625 w 761"/>
                <a:gd name="T39" fmla="*/ 928 h 1062"/>
                <a:gd name="T40" fmla="*/ 666 w 761"/>
                <a:gd name="T41" fmla="*/ 862 h 1062"/>
                <a:gd name="T42" fmla="*/ 684 w 761"/>
                <a:gd name="T43" fmla="*/ 776 h 1062"/>
                <a:gd name="T44" fmla="*/ 743 w 761"/>
                <a:gd name="T45" fmla="*/ 699 h 1062"/>
                <a:gd name="T46" fmla="*/ 738 w 761"/>
                <a:gd name="T47" fmla="*/ 631 h 1062"/>
                <a:gd name="T48" fmla="*/ 684 w 761"/>
                <a:gd name="T49" fmla="*/ 586 h 1062"/>
                <a:gd name="T50" fmla="*/ 726 w 761"/>
                <a:gd name="T51" fmla="*/ 515 h 1062"/>
                <a:gd name="T52" fmla="*/ 739 w 761"/>
                <a:gd name="T53" fmla="*/ 464 h 1062"/>
                <a:gd name="T54" fmla="*/ 682 w 761"/>
                <a:gd name="T55" fmla="*/ 407 h 1062"/>
                <a:gd name="T56" fmla="*/ 637 w 761"/>
                <a:gd name="T57" fmla="*/ 374 h 1062"/>
                <a:gd name="T58" fmla="*/ 618 w 761"/>
                <a:gd name="T59" fmla="*/ 338 h 1062"/>
                <a:gd name="T60" fmla="*/ 588 w 761"/>
                <a:gd name="T61" fmla="*/ 307 h 1062"/>
                <a:gd name="T62" fmla="*/ 537 w 761"/>
                <a:gd name="T63" fmla="*/ 278 h 1062"/>
                <a:gd name="T64" fmla="*/ 552 w 761"/>
                <a:gd name="T65" fmla="*/ 244 h 1062"/>
                <a:gd name="T66" fmla="*/ 598 w 761"/>
                <a:gd name="T67" fmla="*/ 202 h 1062"/>
                <a:gd name="T68" fmla="*/ 622 w 761"/>
                <a:gd name="T69" fmla="*/ 140 h 1062"/>
                <a:gd name="T70" fmla="*/ 621 w 761"/>
                <a:gd name="T71" fmla="*/ 79 h 1062"/>
                <a:gd name="T72" fmla="*/ 595 w 761"/>
                <a:gd name="T73" fmla="*/ 25 h 1062"/>
                <a:gd name="T74" fmla="*/ 564 w 761"/>
                <a:gd name="T75" fmla="*/ 11 h 1062"/>
                <a:gd name="T76" fmla="*/ 498 w 761"/>
                <a:gd name="T77" fmla="*/ 23 h 1062"/>
                <a:gd name="T78" fmla="*/ 436 w 761"/>
                <a:gd name="T79" fmla="*/ 64 h 1062"/>
                <a:gd name="T80" fmla="*/ 429 w 761"/>
                <a:gd name="T81" fmla="*/ 106 h 1062"/>
                <a:gd name="T82" fmla="*/ 385 w 761"/>
                <a:gd name="T83" fmla="*/ 149 h 1062"/>
                <a:gd name="T84" fmla="*/ 343 w 761"/>
                <a:gd name="T85" fmla="*/ 182 h 1062"/>
                <a:gd name="T86" fmla="*/ 312 w 761"/>
                <a:gd name="T87" fmla="*/ 226 h 1062"/>
                <a:gd name="T88" fmla="*/ 295 w 761"/>
                <a:gd name="T89" fmla="*/ 292 h 1062"/>
                <a:gd name="T90" fmla="*/ 250 w 761"/>
                <a:gd name="T91" fmla="*/ 335 h 1062"/>
                <a:gd name="T92" fmla="*/ 183 w 761"/>
                <a:gd name="T93" fmla="*/ 382 h 1062"/>
                <a:gd name="T94" fmla="*/ 171 w 761"/>
                <a:gd name="T95" fmla="*/ 415 h 1062"/>
                <a:gd name="T96" fmla="*/ 127 w 761"/>
                <a:gd name="T97" fmla="*/ 457 h 1062"/>
                <a:gd name="T98" fmla="*/ 88 w 761"/>
                <a:gd name="T99" fmla="*/ 520 h 10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61"/>
                <a:gd name="T151" fmla="*/ 0 h 1062"/>
                <a:gd name="T152" fmla="*/ 761 w 761"/>
                <a:gd name="T153" fmla="*/ 1062 h 10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61" h="1062">
                  <a:moveTo>
                    <a:pt x="82" y="535"/>
                  </a:moveTo>
                  <a:cubicBezTo>
                    <a:pt x="79" y="541"/>
                    <a:pt x="80" y="534"/>
                    <a:pt x="79" y="559"/>
                  </a:cubicBezTo>
                  <a:cubicBezTo>
                    <a:pt x="78" y="565"/>
                    <a:pt x="75" y="571"/>
                    <a:pt x="73" y="574"/>
                  </a:cubicBezTo>
                  <a:cubicBezTo>
                    <a:pt x="71" y="577"/>
                    <a:pt x="69" y="576"/>
                    <a:pt x="66" y="578"/>
                  </a:cubicBezTo>
                  <a:cubicBezTo>
                    <a:pt x="63" y="580"/>
                    <a:pt x="55" y="581"/>
                    <a:pt x="54" y="584"/>
                  </a:cubicBezTo>
                  <a:cubicBezTo>
                    <a:pt x="53" y="587"/>
                    <a:pt x="58" y="590"/>
                    <a:pt x="61" y="593"/>
                  </a:cubicBezTo>
                  <a:cubicBezTo>
                    <a:pt x="64" y="596"/>
                    <a:pt x="73" y="601"/>
                    <a:pt x="75" y="604"/>
                  </a:cubicBezTo>
                  <a:cubicBezTo>
                    <a:pt x="77" y="607"/>
                    <a:pt x="72" y="610"/>
                    <a:pt x="72" y="613"/>
                  </a:cubicBezTo>
                  <a:cubicBezTo>
                    <a:pt x="72" y="616"/>
                    <a:pt x="78" y="622"/>
                    <a:pt x="78" y="625"/>
                  </a:cubicBezTo>
                  <a:cubicBezTo>
                    <a:pt x="78" y="628"/>
                    <a:pt x="74" y="630"/>
                    <a:pt x="73" y="634"/>
                  </a:cubicBezTo>
                  <a:cubicBezTo>
                    <a:pt x="72" y="638"/>
                    <a:pt x="73" y="643"/>
                    <a:pt x="72" y="647"/>
                  </a:cubicBezTo>
                  <a:cubicBezTo>
                    <a:pt x="71" y="651"/>
                    <a:pt x="68" y="657"/>
                    <a:pt x="66" y="661"/>
                  </a:cubicBezTo>
                  <a:cubicBezTo>
                    <a:pt x="64" y="665"/>
                    <a:pt x="63" y="670"/>
                    <a:pt x="60" y="674"/>
                  </a:cubicBezTo>
                  <a:cubicBezTo>
                    <a:pt x="57" y="678"/>
                    <a:pt x="52" y="684"/>
                    <a:pt x="49" y="688"/>
                  </a:cubicBezTo>
                  <a:cubicBezTo>
                    <a:pt x="47" y="699"/>
                    <a:pt x="49" y="692"/>
                    <a:pt x="42" y="701"/>
                  </a:cubicBezTo>
                  <a:cubicBezTo>
                    <a:pt x="40" y="705"/>
                    <a:pt x="35" y="701"/>
                    <a:pt x="31" y="712"/>
                  </a:cubicBezTo>
                  <a:cubicBezTo>
                    <a:pt x="28" y="715"/>
                    <a:pt x="23" y="717"/>
                    <a:pt x="22" y="721"/>
                  </a:cubicBezTo>
                  <a:cubicBezTo>
                    <a:pt x="21" y="725"/>
                    <a:pt x="24" y="730"/>
                    <a:pt x="22" y="734"/>
                  </a:cubicBezTo>
                  <a:cubicBezTo>
                    <a:pt x="20" y="738"/>
                    <a:pt x="14" y="740"/>
                    <a:pt x="12" y="745"/>
                  </a:cubicBezTo>
                  <a:cubicBezTo>
                    <a:pt x="10" y="750"/>
                    <a:pt x="13" y="758"/>
                    <a:pt x="12" y="763"/>
                  </a:cubicBezTo>
                  <a:cubicBezTo>
                    <a:pt x="12" y="770"/>
                    <a:pt x="0" y="769"/>
                    <a:pt x="3" y="778"/>
                  </a:cubicBezTo>
                  <a:cubicBezTo>
                    <a:pt x="2" y="783"/>
                    <a:pt x="6" y="788"/>
                    <a:pt x="7" y="794"/>
                  </a:cubicBezTo>
                  <a:cubicBezTo>
                    <a:pt x="8" y="800"/>
                    <a:pt x="8" y="807"/>
                    <a:pt x="7" y="812"/>
                  </a:cubicBezTo>
                  <a:cubicBezTo>
                    <a:pt x="6" y="817"/>
                    <a:pt x="3" y="820"/>
                    <a:pt x="3" y="823"/>
                  </a:cubicBezTo>
                  <a:cubicBezTo>
                    <a:pt x="3" y="826"/>
                    <a:pt x="9" y="829"/>
                    <a:pt x="9" y="833"/>
                  </a:cubicBezTo>
                  <a:cubicBezTo>
                    <a:pt x="5" y="843"/>
                    <a:pt x="5" y="838"/>
                    <a:pt x="4" y="848"/>
                  </a:cubicBezTo>
                  <a:cubicBezTo>
                    <a:pt x="5" y="852"/>
                    <a:pt x="3" y="867"/>
                    <a:pt x="4" y="871"/>
                  </a:cubicBezTo>
                  <a:cubicBezTo>
                    <a:pt x="5" y="875"/>
                    <a:pt x="11" y="871"/>
                    <a:pt x="13" y="874"/>
                  </a:cubicBezTo>
                  <a:cubicBezTo>
                    <a:pt x="15" y="877"/>
                    <a:pt x="16" y="885"/>
                    <a:pt x="18" y="889"/>
                  </a:cubicBezTo>
                  <a:cubicBezTo>
                    <a:pt x="20" y="893"/>
                    <a:pt x="24" y="893"/>
                    <a:pt x="25" y="896"/>
                  </a:cubicBezTo>
                  <a:cubicBezTo>
                    <a:pt x="26" y="899"/>
                    <a:pt x="24" y="903"/>
                    <a:pt x="25" y="908"/>
                  </a:cubicBezTo>
                  <a:cubicBezTo>
                    <a:pt x="26" y="913"/>
                    <a:pt x="28" y="921"/>
                    <a:pt x="30" y="925"/>
                  </a:cubicBezTo>
                  <a:cubicBezTo>
                    <a:pt x="32" y="929"/>
                    <a:pt x="35" y="928"/>
                    <a:pt x="37" y="931"/>
                  </a:cubicBezTo>
                  <a:cubicBezTo>
                    <a:pt x="39" y="934"/>
                    <a:pt x="39" y="937"/>
                    <a:pt x="39" y="941"/>
                  </a:cubicBezTo>
                  <a:cubicBezTo>
                    <a:pt x="39" y="945"/>
                    <a:pt x="40" y="951"/>
                    <a:pt x="40" y="955"/>
                  </a:cubicBezTo>
                  <a:cubicBezTo>
                    <a:pt x="40" y="959"/>
                    <a:pt x="41" y="964"/>
                    <a:pt x="40" y="967"/>
                  </a:cubicBezTo>
                  <a:cubicBezTo>
                    <a:pt x="40" y="971"/>
                    <a:pt x="31" y="965"/>
                    <a:pt x="31" y="974"/>
                  </a:cubicBezTo>
                  <a:cubicBezTo>
                    <a:pt x="29" y="976"/>
                    <a:pt x="31" y="978"/>
                    <a:pt x="30" y="980"/>
                  </a:cubicBezTo>
                  <a:cubicBezTo>
                    <a:pt x="29" y="982"/>
                    <a:pt x="25" y="985"/>
                    <a:pt x="24" y="989"/>
                  </a:cubicBezTo>
                  <a:cubicBezTo>
                    <a:pt x="23" y="993"/>
                    <a:pt x="24" y="1001"/>
                    <a:pt x="24" y="1006"/>
                  </a:cubicBezTo>
                  <a:cubicBezTo>
                    <a:pt x="24" y="1011"/>
                    <a:pt x="23" y="1015"/>
                    <a:pt x="24" y="1019"/>
                  </a:cubicBezTo>
                  <a:cubicBezTo>
                    <a:pt x="25" y="1023"/>
                    <a:pt x="27" y="1027"/>
                    <a:pt x="31" y="1031"/>
                  </a:cubicBezTo>
                  <a:cubicBezTo>
                    <a:pt x="34" y="1035"/>
                    <a:pt x="34" y="1042"/>
                    <a:pt x="46" y="1043"/>
                  </a:cubicBezTo>
                  <a:cubicBezTo>
                    <a:pt x="51" y="1045"/>
                    <a:pt x="57" y="1044"/>
                    <a:pt x="60" y="1045"/>
                  </a:cubicBezTo>
                  <a:cubicBezTo>
                    <a:pt x="63" y="1046"/>
                    <a:pt x="64" y="1051"/>
                    <a:pt x="67" y="1051"/>
                  </a:cubicBezTo>
                  <a:cubicBezTo>
                    <a:pt x="70" y="1051"/>
                    <a:pt x="73" y="1046"/>
                    <a:pt x="76" y="1046"/>
                  </a:cubicBezTo>
                  <a:cubicBezTo>
                    <a:pt x="79" y="1046"/>
                    <a:pt x="84" y="1047"/>
                    <a:pt x="87" y="1049"/>
                  </a:cubicBezTo>
                  <a:cubicBezTo>
                    <a:pt x="90" y="1051"/>
                    <a:pt x="90" y="1054"/>
                    <a:pt x="94" y="1055"/>
                  </a:cubicBezTo>
                  <a:cubicBezTo>
                    <a:pt x="99" y="1055"/>
                    <a:pt x="102" y="1054"/>
                    <a:pt x="109" y="1055"/>
                  </a:cubicBezTo>
                  <a:cubicBezTo>
                    <a:pt x="114" y="1055"/>
                    <a:pt x="121" y="1051"/>
                    <a:pt x="126" y="1052"/>
                  </a:cubicBezTo>
                  <a:cubicBezTo>
                    <a:pt x="131" y="1053"/>
                    <a:pt x="133" y="1060"/>
                    <a:pt x="138" y="1061"/>
                  </a:cubicBezTo>
                  <a:cubicBezTo>
                    <a:pt x="145" y="1062"/>
                    <a:pt x="149" y="1061"/>
                    <a:pt x="154" y="1061"/>
                  </a:cubicBezTo>
                  <a:cubicBezTo>
                    <a:pt x="159" y="1061"/>
                    <a:pt x="162" y="1062"/>
                    <a:pt x="168" y="1061"/>
                  </a:cubicBezTo>
                  <a:cubicBezTo>
                    <a:pt x="174" y="1060"/>
                    <a:pt x="186" y="1057"/>
                    <a:pt x="192" y="1054"/>
                  </a:cubicBezTo>
                  <a:cubicBezTo>
                    <a:pt x="198" y="1051"/>
                    <a:pt x="203" y="1048"/>
                    <a:pt x="207" y="1045"/>
                  </a:cubicBezTo>
                  <a:cubicBezTo>
                    <a:pt x="211" y="1042"/>
                    <a:pt x="216" y="1038"/>
                    <a:pt x="219" y="1034"/>
                  </a:cubicBezTo>
                  <a:cubicBezTo>
                    <a:pt x="222" y="1030"/>
                    <a:pt x="223" y="1022"/>
                    <a:pt x="226" y="1018"/>
                  </a:cubicBezTo>
                  <a:cubicBezTo>
                    <a:pt x="228" y="1014"/>
                    <a:pt x="233" y="1012"/>
                    <a:pt x="240" y="1007"/>
                  </a:cubicBezTo>
                  <a:cubicBezTo>
                    <a:pt x="245" y="1004"/>
                    <a:pt x="251" y="1004"/>
                    <a:pt x="256" y="1001"/>
                  </a:cubicBezTo>
                  <a:cubicBezTo>
                    <a:pt x="261" y="998"/>
                    <a:pt x="268" y="993"/>
                    <a:pt x="273" y="991"/>
                  </a:cubicBezTo>
                  <a:cubicBezTo>
                    <a:pt x="278" y="989"/>
                    <a:pt x="283" y="990"/>
                    <a:pt x="288" y="989"/>
                  </a:cubicBezTo>
                  <a:cubicBezTo>
                    <a:pt x="293" y="988"/>
                    <a:pt x="298" y="984"/>
                    <a:pt x="303" y="983"/>
                  </a:cubicBezTo>
                  <a:cubicBezTo>
                    <a:pt x="307" y="981"/>
                    <a:pt x="315" y="985"/>
                    <a:pt x="319" y="983"/>
                  </a:cubicBezTo>
                  <a:cubicBezTo>
                    <a:pt x="323" y="982"/>
                    <a:pt x="325" y="979"/>
                    <a:pt x="328" y="979"/>
                  </a:cubicBezTo>
                  <a:cubicBezTo>
                    <a:pt x="331" y="979"/>
                    <a:pt x="335" y="981"/>
                    <a:pt x="340" y="983"/>
                  </a:cubicBezTo>
                  <a:cubicBezTo>
                    <a:pt x="345" y="985"/>
                    <a:pt x="352" y="991"/>
                    <a:pt x="360" y="992"/>
                  </a:cubicBezTo>
                  <a:cubicBezTo>
                    <a:pt x="368" y="993"/>
                    <a:pt x="381" y="993"/>
                    <a:pt x="388" y="992"/>
                  </a:cubicBezTo>
                  <a:cubicBezTo>
                    <a:pt x="395" y="991"/>
                    <a:pt x="399" y="986"/>
                    <a:pt x="403" y="985"/>
                  </a:cubicBezTo>
                  <a:cubicBezTo>
                    <a:pt x="407" y="983"/>
                    <a:pt x="402" y="993"/>
                    <a:pt x="414" y="985"/>
                  </a:cubicBezTo>
                  <a:cubicBezTo>
                    <a:pt x="417" y="984"/>
                    <a:pt x="419" y="982"/>
                    <a:pt x="424" y="979"/>
                  </a:cubicBezTo>
                  <a:cubicBezTo>
                    <a:pt x="429" y="976"/>
                    <a:pt x="440" y="972"/>
                    <a:pt x="445" y="968"/>
                  </a:cubicBezTo>
                  <a:cubicBezTo>
                    <a:pt x="450" y="964"/>
                    <a:pt x="451" y="957"/>
                    <a:pt x="456" y="952"/>
                  </a:cubicBezTo>
                  <a:cubicBezTo>
                    <a:pt x="461" y="947"/>
                    <a:pt x="466" y="943"/>
                    <a:pt x="474" y="939"/>
                  </a:cubicBezTo>
                  <a:cubicBezTo>
                    <a:pt x="483" y="935"/>
                    <a:pt x="503" y="929"/>
                    <a:pt x="503" y="929"/>
                  </a:cubicBezTo>
                  <a:cubicBezTo>
                    <a:pt x="511" y="925"/>
                    <a:pt x="511" y="920"/>
                    <a:pt x="534" y="919"/>
                  </a:cubicBezTo>
                  <a:cubicBezTo>
                    <a:pt x="542" y="917"/>
                    <a:pt x="546" y="916"/>
                    <a:pt x="552" y="916"/>
                  </a:cubicBezTo>
                  <a:cubicBezTo>
                    <a:pt x="558" y="916"/>
                    <a:pt x="565" y="915"/>
                    <a:pt x="571" y="916"/>
                  </a:cubicBezTo>
                  <a:cubicBezTo>
                    <a:pt x="577" y="917"/>
                    <a:pt x="582" y="920"/>
                    <a:pt x="589" y="920"/>
                  </a:cubicBezTo>
                  <a:cubicBezTo>
                    <a:pt x="596" y="920"/>
                    <a:pt x="610" y="918"/>
                    <a:pt x="616" y="919"/>
                  </a:cubicBezTo>
                  <a:cubicBezTo>
                    <a:pt x="622" y="920"/>
                    <a:pt x="620" y="925"/>
                    <a:pt x="625" y="928"/>
                  </a:cubicBezTo>
                  <a:cubicBezTo>
                    <a:pt x="628" y="932"/>
                    <a:pt x="640" y="939"/>
                    <a:pt x="646" y="937"/>
                  </a:cubicBezTo>
                  <a:cubicBezTo>
                    <a:pt x="652" y="935"/>
                    <a:pt x="659" y="921"/>
                    <a:pt x="661" y="915"/>
                  </a:cubicBezTo>
                  <a:cubicBezTo>
                    <a:pt x="663" y="909"/>
                    <a:pt x="652" y="928"/>
                    <a:pt x="661" y="899"/>
                  </a:cubicBezTo>
                  <a:cubicBezTo>
                    <a:pt x="662" y="890"/>
                    <a:pt x="665" y="872"/>
                    <a:pt x="666" y="862"/>
                  </a:cubicBezTo>
                  <a:cubicBezTo>
                    <a:pt x="667" y="852"/>
                    <a:pt x="665" y="846"/>
                    <a:pt x="666" y="838"/>
                  </a:cubicBezTo>
                  <a:cubicBezTo>
                    <a:pt x="667" y="830"/>
                    <a:pt x="673" y="822"/>
                    <a:pt x="675" y="815"/>
                  </a:cubicBezTo>
                  <a:cubicBezTo>
                    <a:pt x="677" y="808"/>
                    <a:pt x="675" y="803"/>
                    <a:pt x="676" y="797"/>
                  </a:cubicBezTo>
                  <a:cubicBezTo>
                    <a:pt x="677" y="791"/>
                    <a:pt x="681" y="783"/>
                    <a:pt x="684" y="776"/>
                  </a:cubicBezTo>
                  <a:cubicBezTo>
                    <a:pt x="687" y="769"/>
                    <a:pt x="689" y="758"/>
                    <a:pt x="694" y="752"/>
                  </a:cubicBezTo>
                  <a:cubicBezTo>
                    <a:pt x="699" y="746"/>
                    <a:pt x="709" y="749"/>
                    <a:pt x="714" y="742"/>
                  </a:cubicBezTo>
                  <a:cubicBezTo>
                    <a:pt x="719" y="737"/>
                    <a:pt x="719" y="717"/>
                    <a:pt x="724" y="710"/>
                  </a:cubicBezTo>
                  <a:cubicBezTo>
                    <a:pt x="729" y="703"/>
                    <a:pt x="737" y="703"/>
                    <a:pt x="743" y="699"/>
                  </a:cubicBezTo>
                  <a:cubicBezTo>
                    <a:pt x="748" y="695"/>
                    <a:pt x="757" y="690"/>
                    <a:pt x="759" y="685"/>
                  </a:cubicBezTo>
                  <a:cubicBezTo>
                    <a:pt x="761" y="680"/>
                    <a:pt x="757" y="677"/>
                    <a:pt x="756" y="670"/>
                  </a:cubicBezTo>
                  <a:cubicBezTo>
                    <a:pt x="755" y="663"/>
                    <a:pt x="757" y="647"/>
                    <a:pt x="754" y="641"/>
                  </a:cubicBezTo>
                  <a:cubicBezTo>
                    <a:pt x="751" y="635"/>
                    <a:pt x="743" y="634"/>
                    <a:pt x="738" y="631"/>
                  </a:cubicBezTo>
                  <a:cubicBezTo>
                    <a:pt x="734" y="627"/>
                    <a:pt x="728" y="625"/>
                    <a:pt x="723" y="622"/>
                  </a:cubicBezTo>
                  <a:cubicBezTo>
                    <a:pt x="713" y="615"/>
                    <a:pt x="717" y="611"/>
                    <a:pt x="706" y="607"/>
                  </a:cubicBezTo>
                  <a:cubicBezTo>
                    <a:pt x="700" y="603"/>
                    <a:pt x="698" y="604"/>
                    <a:pt x="694" y="601"/>
                  </a:cubicBezTo>
                  <a:cubicBezTo>
                    <a:pt x="690" y="598"/>
                    <a:pt x="685" y="590"/>
                    <a:pt x="684" y="586"/>
                  </a:cubicBezTo>
                  <a:cubicBezTo>
                    <a:pt x="683" y="582"/>
                    <a:pt x="688" y="579"/>
                    <a:pt x="687" y="574"/>
                  </a:cubicBezTo>
                  <a:cubicBezTo>
                    <a:pt x="686" y="569"/>
                    <a:pt x="676" y="561"/>
                    <a:pt x="678" y="553"/>
                  </a:cubicBezTo>
                  <a:cubicBezTo>
                    <a:pt x="689" y="537"/>
                    <a:pt x="683" y="535"/>
                    <a:pt x="700" y="524"/>
                  </a:cubicBezTo>
                  <a:cubicBezTo>
                    <a:pt x="711" y="516"/>
                    <a:pt x="719" y="518"/>
                    <a:pt x="726" y="515"/>
                  </a:cubicBezTo>
                  <a:cubicBezTo>
                    <a:pt x="733" y="512"/>
                    <a:pt x="738" y="509"/>
                    <a:pt x="741" y="505"/>
                  </a:cubicBezTo>
                  <a:cubicBezTo>
                    <a:pt x="744" y="501"/>
                    <a:pt x="743" y="493"/>
                    <a:pt x="744" y="488"/>
                  </a:cubicBezTo>
                  <a:cubicBezTo>
                    <a:pt x="750" y="480"/>
                    <a:pt x="748" y="476"/>
                    <a:pt x="747" y="472"/>
                  </a:cubicBezTo>
                  <a:cubicBezTo>
                    <a:pt x="746" y="468"/>
                    <a:pt x="740" y="469"/>
                    <a:pt x="739" y="464"/>
                  </a:cubicBezTo>
                  <a:cubicBezTo>
                    <a:pt x="738" y="459"/>
                    <a:pt x="740" y="446"/>
                    <a:pt x="738" y="442"/>
                  </a:cubicBezTo>
                  <a:cubicBezTo>
                    <a:pt x="736" y="438"/>
                    <a:pt x="732" y="443"/>
                    <a:pt x="726" y="439"/>
                  </a:cubicBezTo>
                  <a:cubicBezTo>
                    <a:pt x="720" y="435"/>
                    <a:pt x="707" y="421"/>
                    <a:pt x="700" y="416"/>
                  </a:cubicBezTo>
                  <a:cubicBezTo>
                    <a:pt x="693" y="411"/>
                    <a:pt x="687" y="409"/>
                    <a:pt x="682" y="407"/>
                  </a:cubicBezTo>
                  <a:cubicBezTo>
                    <a:pt x="671" y="396"/>
                    <a:pt x="675" y="407"/>
                    <a:pt x="672" y="406"/>
                  </a:cubicBezTo>
                  <a:cubicBezTo>
                    <a:pt x="669" y="405"/>
                    <a:pt x="664" y="402"/>
                    <a:pt x="661" y="398"/>
                  </a:cubicBezTo>
                  <a:cubicBezTo>
                    <a:pt x="658" y="394"/>
                    <a:pt x="655" y="387"/>
                    <a:pt x="651" y="383"/>
                  </a:cubicBezTo>
                  <a:cubicBezTo>
                    <a:pt x="647" y="379"/>
                    <a:pt x="641" y="377"/>
                    <a:pt x="637" y="374"/>
                  </a:cubicBezTo>
                  <a:cubicBezTo>
                    <a:pt x="633" y="371"/>
                    <a:pt x="630" y="368"/>
                    <a:pt x="628" y="365"/>
                  </a:cubicBezTo>
                  <a:cubicBezTo>
                    <a:pt x="626" y="362"/>
                    <a:pt x="625" y="361"/>
                    <a:pt x="625" y="358"/>
                  </a:cubicBezTo>
                  <a:cubicBezTo>
                    <a:pt x="625" y="355"/>
                    <a:pt x="626" y="349"/>
                    <a:pt x="625" y="346"/>
                  </a:cubicBezTo>
                  <a:cubicBezTo>
                    <a:pt x="624" y="343"/>
                    <a:pt x="620" y="342"/>
                    <a:pt x="618" y="338"/>
                  </a:cubicBezTo>
                  <a:cubicBezTo>
                    <a:pt x="616" y="334"/>
                    <a:pt x="615" y="327"/>
                    <a:pt x="613" y="323"/>
                  </a:cubicBezTo>
                  <a:cubicBezTo>
                    <a:pt x="611" y="319"/>
                    <a:pt x="607" y="318"/>
                    <a:pt x="604" y="317"/>
                  </a:cubicBezTo>
                  <a:cubicBezTo>
                    <a:pt x="601" y="316"/>
                    <a:pt x="594" y="316"/>
                    <a:pt x="592" y="314"/>
                  </a:cubicBezTo>
                  <a:cubicBezTo>
                    <a:pt x="574" y="296"/>
                    <a:pt x="592" y="309"/>
                    <a:pt x="588" y="307"/>
                  </a:cubicBezTo>
                  <a:cubicBezTo>
                    <a:pt x="584" y="305"/>
                    <a:pt x="572" y="304"/>
                    <a:pt x="568" y="302"/>
                  </a:cubicBezTo>
                  <a:cubicBezTo>
                    <a:pt x="564" y="300"/>
                    <a:pt x="568" y="295"/>
                    <a:pt x="565" y="293"/>
                  </a:cubicBezTo>
                  <a:cubicBezTo>
                    <a:pt x="562" y="291"/>
                    <a:pt x="554" y="291"/>
                    <a:pt x="549" y="289"/>
                  </a:cubicBezTo>
                  <a:cubicBezTo>
                    <a:pt x="544" y="287"/>
                    <a:pt x="539" y="282"/>
                    <a:pt x="537" y="278"/>
                  </a:cubicBezTo>
                  <a:cubicBezTo>
                    <a:pt x="530" y="267"/>
                    <a:pt x="536" y="270"/>
                    <a:pt x="537" y="266"/>
                  </a:cubicBezTo>
                  <a:cubicBezTo>
                    <a:pt x="538" y="262"/>
                    <a:pt x="540" y="258"/>
                    <a:pt x="541" y="256"/>
                  </a:cubicBezTo>
                  <a:cubicBezTo>
                    <a:pt x="545" y="246"/>
                    <a:pt x="542" y="252"/>
                    <a:pt x="546" y="251"/>
                  </a:cubicBezTo>
                  <a:cubicBezTo>
                    <a:pt x="555" y="248"/>
                    <a:pt x="549" y="246"/>
                    <a:pt x="552" y="244"/>
                  </a:cubicBezTo>
                  <a:cubicBezTo>
                    <a:pt x="555" y="242"/>
                    <a:pt x="559" y="239"/>
                    <a:pt x="562" y="236"/>
                  </a:cubicBezTo>
                  <a:cubicBezTo>
                    <a:pt x="565" y="233"/>
                    <a:pt x="569" y="227"/>
                    <a:pt x="573" y="223"/>
                  </a:cubicBezTo>
                  <a:cubicBezTo>
                    <a:pt x="577" y="219"/>
                    <a:pt x="580" y="217"/>
                    <a:pt x="584" y="214"/>
                  </a:cubicBezTo>
                  <a:cubicBezTo>
                    <a:pt x="587" y="211"/>
                    <a:pt x="595" y="206"/>
                    <a:pt x="598" y="202"/>
                  </a:cubicBezTo>
                  <a:cubicBezTo>
                    <a:pt x="601" y="198"/>
                    <a:pt x="599" y="193"/>
                    <a:pt x="601" y="188"/>
                  </a:cubicBezTo>
                  <a:cubicBezTo>
                    <a:pt x="603" y="183"/>
                    <a:pt x="610" y="177"/>
                    <a:pt x="613" y="171"/>
                  </a:cubicBezTo>
                  <a:cubicBezTo>
                    <a:pt x="616" y="166"/>
                    <a:pt x="616" y="157"/>
                    <a:pt x="618" y="152"/>
                  </a:cubicBezTo>
                  <a:cubicBezTo>
                    <a:pt x="619" y="147"/>
                    <a:pt x="621" y="145"/>
                    <a:pt x="622" y="140"/>
                  </a:cubicBezTo>
                  <a:cubicBezTo>
                    <a:pt x="623" y="135"/>
                    <a:pt x="622" y="129"/>
                    <a:pt x="622" y="124"/>
                  </a:cubicBezTo>
                  <a:cubicBezTo>
                    <a:pt x="622" y="119"/>
                    <a:pt x="624" y="113"/>
                    <a:pt x="624" y="107"/>
                  </a:cubicBezTo>
                  <a:cubicBezTo>
                    <a:pt x="624" y="101"/>
                    <a:pt x="623" y="93"/>
                    <a:pt x="622" y="88"/>
                  </a:cubicBezTo>
                  <a:cubicBezTo>
                    <a:pt x="622" y="73"/>
                    <a:pt x="623" y="82"/>
                    <a:pt x="621" y="79"/>
                  </a:cubicBezTo>
                  <a:cubicBezTo>
                    <a:pt x="619" y="76"/>
                    <a:pt x="616" y="72"/>
                    <a:pt x="613" y="68"/>
                  </a:cubicBezTo>
                  <a:cubicBezTo>
                    <a:pt x="612" y="61"/>
                    <a:pt x="605" y="57"/>
                    <a:pt x="603" y="53"/>
                  </a:cubicBezTo>
                  <a:cubicBezTo>
                    <a:pt x="601" y="49"/>
                    <a:pt x="601" y="45"/>
                    <a:pt x="600" y="40"/>
                  </a:cubicBezTo>
                  <a:cubicBezTo>
                    <a:pt x="599" y="35"/>
                    <a:pt x="596" y="30"/>
                    <a:pt x="595" y="25"/>
                  </a:cubicBezTo>
                  <a:cubicBezTo>
                    <a:pt x="594" y="20"/>
                    <a:pt x="593" y="11"/>
                    <a:pt x="592" y="7"/>
                  </a:cubicBezTo>
                  <a:cubicBezTo>
                    <a:pt x="591" y="3"/>
                    <a:pt x="594" y="0"/>
                    <a:pt x="591" y="1"/>
                  </a:cubicBezTo>
                  <a:cubicBezTo>
                    <a:pt x="588" y="2"/>
                    <a:pt x="580" y="9"/>
                    <a:pt x="576" y="11"/>
                  </a:cubicBezTo>
                  <a:cubicBezTo>
                    <a:pt x="570" y="5"/>
                    <a:pt x="568" y="10"/>
                    <a:pt x="564" y="11"/>
                  </a:cubicBezTo>
                  <a:cubicBezTo>
                    <a:pt x="560" y="12"/>
                    <a:pt x="557" y="15"/>
                    <a:pt x="553" y="16"/>
                  </a:cubicBezTo>
                  <a:cubicBezTo>
                    <a:pt x="549" y="17"/>
                    <a:pt x="543" y="15"/>
                    <a:pt x="538" y="16"/>
                  </a:cubicBezTo>
                  <a:cubicBezTo>
                    <a:pt x="533" y="17"/>
                    <a:pt x="529" y="21"/>
                    <a:pt x="522" y="22"/>
                  </a:cubicBezTo>
                  <a:cubicBezTo>
                    <a:pt x="515" y="23"/>
                    <a:pt x="504" y="21"/>
                    <a:pt x="498" y="23"/>
                  </a:cubicBezTo>
                  <a:cubicBezTo>
                    <a:pt x="492" y="25"/>
                    <a:pt x="491" y="33"/>
                    <a:pt x="486" y="37"/>
                  </a:cubicBezTo>
                  <a:cubicBezTo>
                    <a:pt x="470" y="39"/>
                    <a:pt x="474" y="45"/>
                    <a:pt x="466" y="47"/>
                  </a:cubicBezTo>
                  <a:cubicBezTo>
                    <a:pt x="458" y="49"/>
                    <a:pt x="444" y="49"/>
                    <a:pt x="439" y="52"/>
                  </a:cubicBezTo>
                  <a:cubicBezTo>
                    <a:pt x="434" y="55"/>
                    <a:pt x="436" y="60"/>
                    <a:pt x="436" y="64"/>
                  </a:cubicBezTo>
                  <a:cubicBezTo>
                    <a:pt x="436" y="68"/>
                    <a:pt x="437" y="73"/>
                    <a:pt x="436" y="77"/>
                  </a:cubicBezTo>
                  <a:cubicBezTo>
                    <a:pt x="435" y="81"/>
                    <a:pt x="435" y="85"/>
                    <a:pt x="433" y="88"/>
                  </a:cubicBezTo>
                  <a:cubicBezTo>
                    <a:pt x="431" y="91"/>
                    <a:pt x="425" y="89"/>
                    <a:pt x="424" y="92"/>
                  </a:cubicBezTo>
                  <a:cubicBezTo>
                    <a:pt x="423" y="95"/>
                    <a:pt x="430" y="102"/>
                    <a:pt x="429" y="106"/>
                  </a:cubicBezTo>
                  <a:cubicBezTo>
                    <a:pt x="428" y="110"/>
                    <a:pt x="420" y="115"/>
                    <a:pt x="417" y="119"/>
                  </a:cubicBezTo>
                  <a:cubicBezTo>
                    <a:pt x="412" y="129"/>
                    <a:pt x="412" y="125"/>
                    <a:pt x="408" y="128"/>
                  </a:cubicBezTo>
                  <a:cubicBezTo>
                    <a:pt x="404" y="131"/>
                    <a:pt x="397" y="136"/>
                    <a:pt x="393" y="139"/>
                  </a:cubicBezTo>
                  <a:cubicBezTo>
                    <a:pt x="387" y="142"/>
                    <a:pt x="388" y="147"/>
                    <a:pt x="385" y="149"/>
                  </a:cubicBezTo>
                  <a:cubicBezTo>
                    <a:pt x="382" y="151"/>
                    <a:pt x="376" y="146"/>
                    <a:pt x="373" y="148"/>
                  </a:cubicBezTo>
                  <a:cubicBezTo>
                    <a:pt x="370" y="150"/>
                    <a:pt x="367" y="156"/>
                    <a:pt x="364" y="160"/>
                  </a:cubicBezTo>
                  <a:cubicBezTo>
                    <a:pt x="361" y="164"/>
                    <a:pt x="355" y="169"/>
                    <a:pt x="352" y="173"/>
                  </a:cubicBezTo>
                  <a:cubicBezTo>
                    <a:pt x="349" y="177"/>
                    <a:pt x="346" y="178"/>
                    <a:pt x="343" y="182"/>
                  </a:cubicBezTo>
                  <a:cubicBezTo>
                    <a:pt x="340" y="186"/>
                    <a:pt x="336" y="193"/>
                    <a:pt x="334" y="197"/>
                  </a:cubicBezTo>
                  <a:cubicBezTo>
                    <a:pt x="323" y="208"/>
                    <a:pt x="330" y="207"/>
                    <a:pt x="328" y="209"/>
                  </a:cubicBezTo>
                  <a:cubicBezTo>
                    <a:pt x="326" y="211"/>
                    <a:pt x="322" y="209"/>
                    <a:pt x="319" y="212"/>
                  </a:cubicBezTo>
                  <a:cubicBezTo>
                    <a:pt x="316" y="215"/>
                    <a:pt x="313" y="222"/>
                    <a:pt x="312" y="226"/>
                  </a:cubicBezTo>
                  <a:cubicBezTo>
                    <a:pt x="311" y="230"/>
                    <a:pt x="312" y="234"/>
                    <a:pt x="310" y="239"/>
                  </a:cubicBezTo>
                  <a:cubicBezTo>
                    <a:pt x="308" y="244"/>
                    <a:pt x="303" y="254"/>
                    <a:pt x="301" y="259"/>
                  </a:cubicBezTo>
                  <a:cubicBezTo>
                    <a:pt x="294" y="266"/>
                    <a:pt x="300" y="268"/>
                    <a:pt x="298" y="272"/>
                  </a:cubicBezTo>
                  <a:cubicBezTo>
                    <a:pt x="295" y="277"/>
                    <a:pt x="291" y="284"/>
                    <a:pt x="295" y="292"/>
                  </a:cubicBezTo>
                  <a:cubicBezTo>
                    <a:pt x="294" y="305"/>
                    <a:pt x="295" y="306"/>
                    <a:pt x="291" y="313"/>
                  </a:cubicBezTo>
                  <a:cubicBezTo>
                    <a:pt x="287" y="318"/>
                    <a:pt x="279" y="317"/>
                    <a:pt x="274" y="319"/>
                  </a:cubicBezTo>
                  <a:cubicBezTo>
                    <a:pt x="269" y="321"/>
                    <a:pt x="266" y="325"/>
                    <a:pt x="262" y="328"/>
                  </a:cubicBezTo>
                  <a:cubicBezTo>
                    <a:pt x="258" y="331"/>
                    <a:pt x="255" y="331"/>
                    <a:pt x="250" y="335"/>
                  </a:cubicBezTo>
                  <a:cubicBezTo>
                    <a:pt x="245" y="339"/>
                    <a:pt x="238" y="346"/>
                    <a:pt x="231" y="349"/>
                  </a:cubicBezTo>
                  <a:cubicBezTo>
                    <a:pt x="216" y="358"/>
                    <a:pt x="210" y="352"/>
                    <a:pt x="205" y="356"/>
                  </a:cubicBezTo>
                  <a:cubicBezTo>
                    <a:pt x="199" y="360"/>
                    <a:pt x="200" y="369"/>
                    <a:pt x="196" y="373"/>
                  </a:cubicBezTo>
                  <a:cubicBezTo>
                    <a:pt x="192" y="377"/>
                    <a:pt x="185" y="379"/>
                    <a:pt x="183" y="382"/>
                  </a:cubicBezTo>
                  <a:cubicBezTo>
                    <a:pt x="181" y="385"/>
                    <a:pt x="186" y="388"/>
                    <a:pt x="186" y="391"/>
                  </a:cubicBezTo>
                  <a:cubicBezTo>
                    <a:pt x="186" y="394"/>
                    <a:pt x="187" y="398"/>
                    <a:pt x="186" y="401"/>
                  </a:cubicBezTo>
                  <a:cubicBezTo>
                    <a:pt x="185" y="404"/>
                    <a:pt x="183" y="407"/>
                    <a:pt x="180" y="409"/>
                  </a:cubicBezTo>
                  <a:cubicBezTo>
                    <a:pt x="177" y="411"/>
                    <a:pt x="175" y="413"/>
                    <a:pt x="171" y="415"/>
                  </a:cubicBezTo>
                  <a:cubicBezTo>
                    <a:pt x="167" y="417"/>
                    <a:pt x="161" y="416"/>
                    <a:pt x="157" y="419"/>
                  </a:cubicBezTo>
                  <a:cubicBezTo>
                    <a:pt x="150" y="425"/>
                    <a:pt x="151" y="432"/>
                    <a:pt x="147" y="436"/>
                  </a:cubicBezTo>
                  <a:cubicBezTo>
                    <a:pt x="143" y="440"/>
                    <a:pt x="136" y="442"/>
                    <a:pt x="133" y="445"/>
                  </a:cubicBezTo>
                  <a:cubicBezTo>
                    <a:pt x="130" y="448"/>
                    <a:pt x="130" y="452"/>
                    <a:pt x="127" y="457"/>
                  </a:cubicBezTo>
                  <a:cubicBezTo>
                    <a:pt x="124" y="462"/>
                    <a:pt x="117" y="470"/>
                    <a:pt x="114" y="476"/>
                  </a:cubicBezTo>
                  <a:cubicBezTo>
                    <a:pt x="111" y="482"/>
                    <a:pt x="113" y="489"/>
                    <a:pt x="111" y="494"/>
                  </a:cubicBezTo>
                  <a:cubicBezTo>
                    <a:pt x="109" y="499"/>
                    <a:pt x="103" y="503"/>
                    <a:pt x="99" y="507"/>
                  </a:cubicBezTo>
                  <a:cubicBezTo>
                    <a:pt x="96" y="511"/>
                    <a:pt x="88" y="514"/>
                    <a:pt x="88" y="520"/>
                  </a:cubicBezTo>
                  <a:cubicBezTo>
                    <a:pt x="85" y="525"/>
                    <a:pt x="85" y="529"/>
                    <a:pt x="82" y="535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5"/>
            <p:cNvSpPr>
              <a:spLocks/>
            </p:cNvSpPr>
            <p:nvPr/>
          </p:nvSpPr>
          <p:spPr bwMode="auto">
            <a:xfrm>
              <a:off x="1496" y="2616"/>
              <a:ext cx="733" cy="1088"/>
            </a:xfrm>
            <a:custGeom>
              <a:avLst/>
              <a:gdLst>
                <a:gd name="T0" fmla="*/ 521 w 733"/>
                <a:gd name="T1" fmla="*/ 1079 h 1088"/>
                <a:gd name="T2" fmla="*/ 478 w 733"/>
                <a:gd name="T3" fmla="*/ 1062 h 1088"/>
                <a:gd name="T4" fmla="*/ 401 w 733"/>
                <a:gd name="T5" fmla="*/ 1079 h 1088"/>
                <a:gd name="T6" fmla="*/ 343 w 733"/>
                <a:gd name="T7" fmla="*/ 1077 h 1088"/>
                <a:gd name="T8" fmla="*/ 287 w 733"/>
                <a:gd name="T9" fmla="*/ 1067 h 1088"/>
                <a:gd name="T10" fmla="*/ 230 w 733"/>
                <a:gd name="T11" fmla="*/ 1050 h 1088"/>
                <a:gd name="T12" fmla="*/ 200 w 733"/>
                <a:gd name="T13" fmla="*/ 1028 h 1088"/>
                <a:gd name="T14" fmla="*/ 109 w 733"/>
                <a:gd name="T15" fmla="*/ 1008 h 1088"/>
                <a:gd name="T16" fmla="*/ 133 w 733"/>
                <a:gd name="T17" fmla="*/ 939 h 1088"/>
                <a:gd name="T18" fmla="*/ 145 w 733"/>
                <a:gd name="T19" fmla="*/ 869 h 1088"/>
                <a:gd name="T20" fmla="*/ 188 w 733"/>
                <a:gd name="T21" fmla="*/ 800 h 1088"/>
                <a:gd name="T22" fmla="*/ 224 w 733"/>
                <a:gd name="T23" fmla="*/ 749 h 1088"/>
                <a:gd name="T24" fmla="*/ 205 w 733"/>
                <a:gd name="T25" fmla="*/ 702 h 1088"/>
                <a:gd name="T26" fmla="*/ 161 w 733"/>
                <a:gd name="T27" fmla="*/ 672 h 1088"/>
                <a:gd name="T28" fmla="*/ 145 w 733"/>
                <a:gd name="T29" fmla="*/ 629 h 1088"/>
                <a:gd name="T30" fmla="*/ 173 w 733"/>
                <a:gd name="T31" fmla="*/ 591 h 1088"/>
                <a:gd name="T32" fmla="*/ 211 w 733"/>
                <a:gd name="T33" fmla="*/ 578 h 1088"/>
                <a:gd name="T34" fmla="*/ 193 w 733"/>
                <a:gd name="T35" fmla="*/ 512 h 1088"/>
                <a:gd name="T36" fmla="*/ 125 w 733"/>
                <a:gd name="T37" fmla="*/ 462 h 1088"/>
                <a:gd name="T38" fmla="*/ 95 w 733"/>
                <a:gd name="T39" fmla="*/ 434 h 1088"/>
                <a:gd name="T40" fmla="*/ 79 w 733"/>
                <a:gd name="T41" fmla="*/ 398 h 1088"/>
                <a:gd name="T42" fmla="*/ 49 w 733"/>
                <a:gd name="T43" fmla="*/ 377 h 1088"/>
                <a:gd name="T44" fmla="*/ 10 w 733"/>
                <a:gd name="T45" fmla="*/ 356 h 1088"/>
                <a:gd name="T46" fmla="*/ 11 w 733"/>
                <a:gd name="T47" fmla="*/ 326 h 1088"/>
                <a:gd name="T48" fmla="*/ 43 w 733"/>
                <a:gd name="T49" fmla="*/ 293 h 1088"/>
                <a:gd name="T50" fmla="*/ 79 w 733"/>
                <a:gd name="T51" fmla="*/ 251 h 1088"/>
                <a:gd name="T52" fmla="*/ 89 w 733"/>
                <a:gd name="T53" fmla="*/ 183 h 1088"/>
                <a:gd name="T54" fmla="*/ 74 w 733"/>
                <a:gd name="T55" fmla="*/ 131 h 1088"/>
                <a:gd name="T56" fmla="*/ 59 w 733"/>
                <a:gd name="T57" fmla="*/ 71 h 1088"/>
                <a:gd name="T58" fmla="*/ 97 w 733"/>
                <a:gd name="T59" fmla="*/ 33 h 1088"/>
                <a:gd name="T60" fmla="*/ 146 w 733"/>
                <a:gd name="T61" fmla="*/ 9 h 1088"/>
                <a:gd name="T62" fmla="*/ 200 w 733"/>
                <a:gd name="T63" fmla="*/ 23 h 1088"/>
                <a:gd name="T64" fmla="*/ 305 w 733"/>
                <a:gd name="T65" fmla="*/ 38 h 1088"/>
                <a:gd name="T66" fmla="*/ 338 w 733"/>
                <a:gd name="T67" fmla="*/ 74 h 1088"/>
                <a:gd name="T68" fmla="*/ 374 w 733"/>
                <a:gd name="T69" fmla="*/ 116 h 1088"/>
                <a:gd name="T70" fmla="*/ 397 w 733"/>
                <a:gd name="T71" fmla="*/ 152 h 1088"/>
                <a:gd name="T72" fmla="*/ 437 w 733"/>
                <a:gd name="T73" fmla="*/ 176 h 1088"/>
                <a:gd name="T74" fmla="*/ 482 w 733"/>
                <a:gd name="T75" fmla="*/ 203 h 1088"/>
                <a:gd name="T76" fmla="*/ 533 w 733"/>
                <a:gd name="T77" fmla="*/ 234 h 1088"/>
                <a:gd name="T78" fmla="*/ 563 w 733"/>
                <a:gd name="T79" fmla="*/ 260 h 1088"/>
                <a:gd name="T80" fmla="*/ 589 w 733"/>
                <a:gd name="T81" fmla="*/ 318 h 1088"/>
                <a:gd name="T82" fmla="*/ 613 w 733"/>
                <a:gd name="T83" fmla="*/ 369 h 1088"/>
                <a:gd name="T84" fmla="*/ 619 w 733"/>
                <a:gd name="T85" fmla="*/ 443 h 1088"/>
                <a:gd name="T86" fmla="*/ 601 w 733"/>
                <a:gd name="T87" fmla="*/ 491 h 1088"/>
                <a:gd name="T88" fmla="*/ 584 w 733"/>
                <a:gd name="T89" fmla="*/ 539 h 1088"/>
                <a:gd name="T90" fmla="*/ 602 w 733"/>
                <a:gd name="T91" fmla="*/ 597 h 1088"/>
                <a:gd name="T92" fmla="*/ 622 w 733"/>
                <a:gd name="T93" fmla="*/ 662 h 1088"/>
                <a:gd name="T94" fmla="*/ 602 w 733"/>
                <a:gd name="T95" fmla="*/ 732 h 1088"/>
                <a:gd name="T96" fmla="*/ 644 w 733"/>
                <a:gd name="T97" fmla="*/ 774 h 1088"/>
                <a:gd name="T98" fmla="*/ 680 w 733"/>
                <a:gd name="T99" fmla="*/ 788 h 1088"/>
                <a:gd name="T100" fmla="*/ 701 w 733"/>
                <a:gd name="T101" fmla="*/ 845 h 1088"/>
                <a:gd name="T102" fmla="*/ 608 w 733"/>
                <a:gd name="T103" fmla="*/ 863 h 1088"/>
                <a:gd name="T104" fmla="*/ 596 w 733"/>
                <a:gd name="T105" fmla="*/ 909 h 1088"/>
                <a:gd name="T106" fmla="*/ 607 w 733"/>
                <a:gd name="T107" fmla="*/ 989 h 1088"/>
                <a:gd name="T108" fmla="*/ 605 w 733"/>
                <a:gd name="T109" fmla="*/ 1067 h 10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33"/>
                <a:gd name="T166" fmla="*/ 0 h 1088"/>
                <a:gd name="T167" fmla="*/ 733 w 733"/>
                <a:gd name="T168" fmla="*/ 1088 h 108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33" h="1088">
                  <a:moveTo>
                    <a:pt x="572" y="1082"/>
                  </a:moveTo>
                  <a:cubicBezTo>
                    <a:pt x="565" y="1085"/>
                    <a:pt x="548" y="1086"/>
                    <a:pt x="542" y="1085"/>
                  </a:cubicBezTo>
                  <a:cubicBezTo>
                    <a:pt x="536" y="1084"/>
                    <a:pt x="542" y="1078"/>
                    <a:pt x="538" y="1077"/>
                  </a:cubicBezTo>
                  <a:cubicBezTo>
                    <a:pt x="534" y="1076"/>
                    <a:pt x="525" y="1081"/>
                    <a:pt x="521" y="1079"/>
                  </a:cubicBezTo>
                  <a:cubicBezTo>
                    <a:pt x="517" y="1077"/>
                    <a:pt x="518" y="1069"/>
                    <a:pt x="515" y="1067"/>
                  </a:cubicBezTo>
                  <a:cubicBezTo>
                    <a:pt x="512" y="1065"/>
                    <a:pt x="507" y="1069"/>
                    <a:pt x="503" y="1068"/>
                  </a:cubicBezTo>
                  <a:cubicBezTo>
                    <a:pt x="499" y="1067"/>
                    <a:pt x="497" y="1062"/>
                    <a:pt x="493" y="1061"/>
                  </a:cubicBezTo>
                  <a:cubicBezTo>
                    <a:pt x="489" y="1060"/>
                    <a:pt x="484" y="1062"/>
                    <a:pt x="478" y="1062"/>
                  </a:cubicBezTo>
                  <a:cubicBezTo>
                    <a:pt x="472" y="1062"/>
                    <a:pt x="460" y="1062"/>
                    <a:pt x="454" y="1064"/>
                  </a:cubicBezTo>
                  <a:cubicBezTo>
                    <a:pt x="448" y="1066"/>
                    <a:pt x="448" y="1074"/>
                    <a:pt x="442" y="1076"/>
                  </a:cubicBezTo>
                  <a:cubicBezTo>
                    <a:pt x="436" y="1078"/>
                    <a:pt x="425" y="1079"/>
                    <a:pt x="418" y="1079"/>
                  </a:cubicBezTo>
                  <a:cubicBezTo>
                    <a:pt x="411" y="1079"/>
                    <a:pt x="407" y="1078"/>
                    <a:pt x="401" y="1079"/>
                  </a:cubicBezTo>
                  <a:cubicBezTo>
                    <a:pt x="395" y="1080"/>
                    <a:pt x="386" y="1088"/>
                    <a:pt x="379" y="1088"/>
                  </a:cubicBezTo>
                  <a:cubicBezTo>
                    <a:pt x="372" y="1088"/>
                    <a:pt x="366" y="1082"/>
                    <a:pt x="361" y="1082"/>
                  </a:cubicBezTo>
                  <a:cubicBezTo>
                    <a:pt x="356" y="1082"/>
                    <a:pt x="353" y="1087"/>
                    <a:pt x="350" y="1086"/>
                  </a:cubicBezTo>
                  <a:cubicBezTo>
                    <a:pt x="347" y="1085"/>
                    <a:pt x="348" y="1077"/>
                    <a:pt x="343" y="1077"/>
                  </a:cubicBezTo>
                  <a:cubicBezTo>
                    <a:pt x="338" y="1077"/>
                    <a:pt x="323" y="1086"/>
                    <a:pt x="317" y="1085"/>
                  </a:cubicBezTo>
                  <a:cubicBezTo>
                    <a:pt x="311" y="1084"/>
                    <a:pt x="310" y="1075"/>
                    <a:pt x="307" y="1073"/>
                  </a:cubicBezTo>
                  <a:cubicBezTo>
                    <a:pt x="304" y="1071"/>
                    <a:pt x="301" y="1072"/>
                    <a:pt x="298" y="1071"/>
                  </a:cubicBezTo>
                  <a:cubicBezTo>
                    <a:pt x="295" y="1070"/>
                    <a:pt x="291" y="1067"/>
                    <a:pt x="287" y="1067"/>
                  </a:cubicBezTo>
                  <a:cubicBezTo>
                    <a:pt x="283" y="1067"/>
                    <a:pt x="275" y="1071"/>
                    <a:pt x="271" y="1070"/>
                  </a:cubicBezTo>
                  <a:cubicBezTo>
                    <a:pt x="267" y="1069"/>
                    <a:pt x="268" y="1061"/>
                    <a:pt x="265" y="1059"/>
                  </a:cubicBezTo>
                  <a:cubicBezTo>
                    <a:pt x="262" y="1057"/>
                    <a:pt x="256" y="1060"/>
                    <a:pt x="250" y="1059"/>
                  </a:cubicBezTo>
                  <a:cubicBezTo>
                    <a:pt x="244" y="1058"/>
                    <a:pt x="233" y="1053"/>
                    <a:pt x="230" y="1050"/>
                  </a:cubicBezTo>
                  <a:cubicBezTo>
                    <a:pt x="227" y="1047"/>
                    <a:pt x="234" y="1044"/>
                    <a:pt x="232" y="1042"/>
                  </a:cubicBezTo>
                  <a:cubicBezTo>
                    <a:pt x="223" y="1040"/>
                    <a:pt x="218" y="1041"/>
                    <a:pt x="217" y="1040"/>
                  </a:cubicBezTo>
                  <a:cubicBezTo>
                    <a:pt x="216" y="1039"/>
                    <a:pt x="226" y="1039"/>
                    <a:pt x="223" y="1037"/>
                  </a:cubicBezTo>
                  <a:cubicBezTo>
                    <a:pt x="220" y="1035"/>
                    <a:pt x="208" y="1030"/>
                    <a:pt x="200" y="1028"/>
                  </a:cubicBezTo>
                  <a:cubicBezTo>
                    <a:pt x="192" y="1026"/>
                    <a:pt x="181" y="1026"/>
                    <a:pt x="172" y="1025"/>
                  </a:cubicBezTo>
                  <a:cubicBezTo>
                    <a:pt x="163" y="1024"/>
                    <a:pt x="153" y="1024"/>
                    <a:pt x="145" y="1023"/>
                  </a:cubicBezTo>
                  <a:cubicBezTo>
                    <a:pt x="137" y="1022"/>
                    <a:pt x="128" y="1019"/>
                    <a:pt x="122" y="1017"/>
                  </a:cubicBezTo>
                  <a:cubicBezTo>
                    <a:pt x="102" y="1012"/>
                    <a:pt x="110" y="1010"/>
                    <a:pt x="109" y="1008"/>
                  </a:cubicBezTo>
                  <a:cubicBezTo>
                    <a:pt x="108" y="1006"/>
                    <a:pt x="113" y="1006"/>
                    <a:pt x="116" y="1002"/>
                  </a:cubicBezTo>
                  <a:cubicBezTo>
                    <a:pt x="119" y="998"/>
                    <a:pt x="125" y="992"/>
                    <a:pt x="127" y="984"/>
                  </a:cubicBezTo>
                  <a:cubicBezTo>
                    <a:pt x="129" y="976"/>
                    <a:pt x="129" y="961"/>
                    <a:pt x="130" y="954"/>
                  </a:cubicBezTo>
                  <a:cubicBezTo>
                    <a:pt x="132" y="945"/>
                    <a:pt x="132" y="944"/>
                    <a:pt x="133" y="939"/>
                  </a:cubicBezTo>
                  <a:cubicBezTo>
                    <a:pt x="134" y="934"/>
                    <a:pt x="133" y="930"/>
                    <a:pt x="134" y="923"/>
                  </a:cubicBezTo>
                  <a:cubicBezTo>
                    <a:pt x="135" y="916"/>
                    <a:pt x="135" y="905"/>
                    <a:pt x="137" y="899"/>
                  </a:cubicBezTo>
                  <a:cubicBezTo>
                    <a:pt x="139" y="893"/>
                    <a:pt x="145" y="890"/>
                    <a:pt x="146" y="885"/>
                  </a:cubicBezTo>
                  <a:cubicBezTo>
                    <a:pt x="147" y="880"/>
                    <a:pt x="144" y="876"/>
                    <a:pt x="145" y="869"/>
                  </a:cubicBezTo>
                  <a:cubicBezTo>
                    <a:pt x="146" y="862"/>
                    <a:pt x="151" y="850"/>
                    <a:pt x="154" y="843"/>
                  </a:cubicBezTo>
                  <a:cubicBezTo>
                    <a:pt x="162" y="822"/>
                    <a:pt x="157" y="832"/>
                    <a:pt x="161" y="828"/>
                  </a:cubicBezTo>
                  <a:cubicBezTo>
                    <a:pt x="165" y="824"/>
                    <a:pt x="177" y="821"/>
                    <a:pt x="181" y="816"/>
                  </a:cubicBezTo>
                  <a:cubicBezTo>
                    <a:pt x="185" y="811"/>
                    <a:pt x="186" y="805"/>
                    <a:pt x="188" y="800"/>
                  </a:cubicBezTo>
                  <a:cubicBezTo>
                    <a:pt x="192" y="789"/>
                    <a:pt x="190" y="787"/>
                    <a:pt x="193" y="783"/>
                  </a:cubicBezTo>
                  <a:cubicBezTo>
                    <a:pt x="196" y="779"/>
                    <a:pt x="201" y="780"/>
                    <a:pt x="206" y="776"/>
                  </a:cubicBezTo>
                  <a:cubicBezTo>
                    <a:pt x="211" y="772"/>
                    <a:pt x="221" y="766"/>
                    <a:pt x="224" y="762"/>
                  </a:cubicBezTo>
                  <a:cubicBezTo>
                    <a:pt x="224" y="748"/>
                    <a:pt x="224" y="753"/>
                    <a:pt x="224" y="749"/>
                  </a:cubicBezTo>
                  <a:cubicBezTo>
                    <a:pt x="224" y="745"/>
                    <a:pt x="223" y="741"/>
                    <a:pt x="223" y="737"/>
                  </a:cubicBezTo>
                  <a:cubicBezTo>
                    <a:pt x="223" y="733"/>
                    <a:pt x="225" y="726"/>
                    <a:pt x="224" y="722"/>
                  </a:cubicBezTo>
                  <a:cubicBezTo>
                    <a:pt x="223" y="718"/>
                    <a:pt x="220" y="716"/>
                    <a:pt x="217" y="713"/>
                  </a:cubicBezTo>
                  <a:cubicBezTo>
                    <a:pt x="214" y="710"/>
                    <a:pt x="208" y="704"/>
                    <a:pt x="205" y="702"/>
                  </a:cubicBezTo>
                  <a:cubicBezTo>
                    <a:pt x="202" y="700"/>
                    <a:pt x="203" y="700"/>
                    <a:pt x="200" y="699"/>
                  </a:cubicBezTo>
                  <a:cubicBezTo>
                    <a:pt x="197" y="697"/>
                    <a:pt x="192" y="699"/>
                    <a:pt x="188" y="696"/>
                  </a:cubicBezTo>
                  <a:cubicBezTo>
                    <a:pt x="184" y="693"/>
                    <a:pt x="184" y="684"/>
                    <a:pt x="179" y="680"/>
                  </a:cubicBezTo>
                  <a:cubicBezTo>
                    <a:pt x="174" y="676"/>
                    <a:pt x="165" y="675"/>
                    <a:pt x="161" y="672"/>
                  </a:cubicBezTo>
                  <a:cubicBezTo>
                    <a:pt x="157" y="669"/>
                    <a:pt x="153" y="663"/>
                    <a:pt x="152" y="659"/>
                  </a:cubicBezTo>
                  <a:cubicBezTo>
                    <a:pt x="151" y="655"/>
                    <a:pt x="152" y="651"/>
                    <a:pt x="152" y="647"/>
                  </a:cubicBezTo>
                  <a:cubicBezTo>
                    <a:pt x="152" y="643"/>
                    <a:pt x="152" y="638"/>
                    <a:pt x="151" y="635"/>
                  </a:cubicBezTo>
                  <a:cubicBezTo>
                    <a:pt x="150" y="632"/>
                    <a:pt x="145" y="631"/>
                    <a:pt x="145" y="629"/>
                  </a:cubicBezTo>
                  <a:cubicBezTo>
                    <a:pt x="145" y="627"/>
                    <a:pt x="149" y="624"/>
                    <a:pt x="151" y="620"/>
                  </a:cubicBezTo>
                  <a:cubicBezTo>
                    <a:pt x="153" y="616"/>
                    <a:pt x="154" y="609"/>
                    <a:pt x="157" y="605"/>
                  </a:cubicBezTo>
                  <a:cubicBezTo>
                    <a:pt x="160" y="601"/>
                    <a:pt x="164" y="599"/>
                    <a:pt x="167" y="597"/>
                  </a:cubicBezTo>
                  <a:cubicBezTo>
                    <a:pt x="169" y="594"/>
                    <a:pt x="171" y="592"/>
                    <a:pt x="173" y="591"/>
                  </a:cubicBezTo>
                  <a:cubicBezTo>
                    <a:pt x="175" y="590"/>
                    <a:pt x="175" y="590"/>
                    <a:pt x="179" y="590"/>
                  </a:cubicBezTo>
                  <a:cubicBezTo>
                    <a:pt x="183" y="590"/>
                    <a:pt x="193" y="589"/>
                    <a:pt x="197" y="588"/>
                  </a:cubicBezTo>
                  <a:cubicBezTo>
                    <a:pt x="201" y="587"/>
                    <a:pt x="200" y="586"/>
                    <a:pt x="202" y="584"/>
                  </a:cubicBezTo>
                  <a:cubicBezTo>
                    <a:pt x="204" y="582"/>
                    <a:pt x="209" y="582"/>
                    <a:pt x="211" y="578"/>
                  </a:cubicBezTo>
                  <a:cubicBezTo>
                    <a:pt x="211" y="567"/>
                    <a:pt x="212" y="565"/>
                    <a:pt x="212" y="558"/>
                  </a:cubicBezTo>
                  <a:cubicBezTo>
                    <a:pt x="212" y="551"/>
                    <a:pt x="209" y="543"/>
                    <a:pt x="208" y="537"/>
                  </a:cubicBezTo>
                  <a:cubicBezTo>
                    <a:pt x="207" y="531"/>
                    <a:pt x="211" y="523"/>
                    <a:pt x="208" y="519"/>
                  </a:cubicBezTo>
                  <a:cubicBezTo>
                    <a:pt x="205" y="515"/>
                    <a:pt x="198" y="516"/>
                    <a:pt x="193" y="512"/>
                  </a:cubicBezTo>
                  <a:cubicBezTo>
                    <a:pt x="187" y="504"/>
                    <a:pt x="186" y="503"/>
                    <a:pt x="179" y="497"/>
                  </a:cubicBezTo>
                  <a:cubicBezTo>
                    <a:pt x="171" y="495"/>
                    <a:pt x="168" y="486"/>
                    <a:pt x="161" y="483"/>
                  </a:cubicBezTo>
                  <a:cubicBezTo>
                    <a:pt x="154" y="480"/>
                    <a:pt x="143" y="480"/>
                    <a:pt x="137" y="477"/>
                  </a:cubicBezTo>
                  <a:cubicBezTo>
                    <a:pt x="131" y="474"/>
                    <a:pt x="129" y="465"/>
                    <a:pt x="125" y="462"/>
                  </a:cubicBezTo>
                  <a:cubicBezTo>
                    <a:pt x="121" y="459"/>
                    <a:pt x="118" y="458"/>
                    <a:pt x="115" y="456"/>
                  </a:cubicBezTo>
                  <a:cubicBezTo>
                    <a:pt x="112" y="454"/>
                    <a:pt x="110" y="449"/>
                    <a:pt x="107" y="447"/>
                  </a:cubicBezTo>
                  <a:cubicBezTo>
                    <a:pt x="104" y="445"/>
                    <a:pt x="102" y="446"/>
                    <a:pt x="100" y="444"/>
                  </a:cubicBezTo>
                  <a:cubicBezTo>
                    <a:pt x="96" y="441"/>
                    <a:pt x="97" y="437"/>
                    <a:pt x="95" y="434"/>
                  </a:cubicBezTo>
                  <a:cubicBezTo>
                    <a:pt x="93" y="431"/>
                    <a:pt x="90" y="430"/>
                    <a:pt x="89" y="428"/>
                  </a:cubicBezTo>
                  <a:cubicBezTo>
                    <a:pt x="88" y="426"/>
                    <a:pt x="92" y="423"/>
                    <a:pt x="92" y="420"/>
                  </a:cubicBezTo>
                  <a:cubicBezTo>
                    <a:pt x="92" y="417"/>
                    <a:pt x="88" y="412"/>
                    <a:pt x="86" y="408"/>
                  </a:cubicBezTo>
                  <a:cubicBezTo>
                    <a:pt x="84" y="404"/>
                    <a:pt x="81" y="401"/>
                    <a:pt x="79" y="398"/>
                  </a:cubicBezTo>
                  <a:cubicBezTo>
                    <a:pt x="77" y="395"/>
                    <a:pt x="75" y="391"/>
                    <a:pt x="73" y="390"/>
                  </a:cubicBezTo>
                  <a:cubicBezTo>
                    <a:pt x="71" y="389"/>
                    <a:pt x="66" y="391"/>
                    <a:pt x="64" y="390"/>
                  </a:cubicBezTo>
                  <a:cubicBezTo>
                    <a:pt x="62" y="389"/>
                    <a:pt x="60" y="386"/>
                    <a:pt x="58" y="384"/>
                  </a:cubicBezTo>
                  <a:cubicBezTo>
                    <a:pt x="56" y="382"/>
                    <a:pt x="52" y="378"/>
                    <a:pt x="49" y="377"/>
                  </a:cubicBezTo>
                  <a:cubicBezTo>
                    <a:pt x="46" y="376"/>
                    <a:pt x="41" y="379"/>
                    <a:pt x="37" y="377"/>
                  </a:cubicBezTo>
                  <a:cubicBezTo>
                    <a:pt x="33" y="375"/>
                    <a:pt x="29" y="367"/>
                    <a:pt x="26" y="365"/>
                  </a:cubicBezTo>
                  <a:cubicBezTo>
                    <a:pt x="23" y="363"/>
                    <a:pt x="20" y="364"/>
                    <a:pt x="17" y="362"/>
                  </a:cubicBezTo>
                  <a:cubicBezTo>
                    <a:pt x="14" y="360"/>
                    <a:pt x="12" y="358"/>
                    <a:pt x="10" y="356"/>
                  </a:cubicBezTo>
                  <a:cubicBezTo>
                    <a:pt x="7" y="354"/>
                    <a:pt x="5" y="352"/>
                    <a:pt x="4" y="350"/>
                  </a:cubicBezTo>
                  <a:cubicBezTo>
                    <a:pt x="3" y="348"/>
                    <a:pt x="0" y="346"/>
                    <a:pt x="1" y="344"/>
                  </a:cubicBezTo>
                  <a:cubicBezTo>
                    <a:pt x="2" y="342"/>
                    <a:pt x="6" y="339"/>
                    <a:pt x="8" y="336"/>
                  </a:cubicBezTo>
                  <a:cubicBezTo>
                    <a:pt x="10" y="333"/>
                    <a:pt x="9" y="329"/>
                    <a:pt x="11" y="326"/>
                  </a:cubicBezTo>
                  <a:cubicBezTo>
                    <a:pt x="13" y="323"/>
                    <a:pt x="17" y="320"/>
                    <a:pt x="20" y="318"/>
                  </a:cubicBezTo>
                  <a:cubicBezTo>
                    <a:pt x="23" y="316"/>
                    <a:pt x="27" y="314"/>
                    <a:pt x="29" y="311"/>
                  </a:cubicBezTo>
                  <a:cubicBezTo>
                    <a:pt x="31" y="308"/>
                    <a:pt x="32" y="305"/>
                    <a:pt x="34" y="302"/>
                  </a:cubicBezTo>
                  <a:cubicBezTo>
                    <a:pt x="36" y="299"/>
                    <a:pt x="40" y="296"/>
                    <a:pt x="43" y="293"/>
                  </a:cubicBezTo>
                  <a:cubicBezTo>
                    <a:pt x="46" y="290"/>
                    <a:pt x="51" y="288"/>
                    <a:pt x="55" y="285"/>
                  </a:cubicBezTo>
                  <a:cubicBezTo>
                    <a:pt x="59" y="282"/>
                    <a:pt x="65" y="278"/>
                    <a:pt x="67" y="273"/>
                  </a:cubicBezTo>
                  <a:cubicBezTo>
                    <a:pt x="69" y="268"/>
                    <a:pt x="66" y="259"/>
                    <a:pt x="68" y="255"/>
                  </a:cubicBezTo>
                  <a:cubicBezTo>
                    <a:pt x="70" y="251"/>
                    <a:pt x="77" y="254"/>
                    <a:pt x="79" y="251"/>
                  </a:cubicBezTo>
                  <a:cubicBezTo>
                    <a:pt x="82" y="249"/>
                    <a:pt x="78" y="244"/>
                    <a:pt x="79" y="239"/>
                  </a:cubicBezTo>
                  <a:cubicBezTo>
                    <a:pt x="80" y="234"/>
                    <a:pt x="84" y="227"/>
                    <a:pt x="86" y="221"/>
                  </a:cubicBezTo>
                  <a:cubicBezTo>
                    <a:pt x="88" y="215"/>
                    <a:pt x="92" y="206"/>
                    <a:pt x="92" y="200"/>
                  </a:cubicBezTo>
                  <a:cubicBezTo>
                    <a:pt x="92" y="194"/>
                    <a:pt x="89" y="189"/>
                    <a:pt x="89" y="183"/>
                  </a:cubicBezTo>
                  <a:cubicBezTo>
                    <a:pt x="89" y="177"/>
                    <a:pt x="93" y="168"/>
                    <a:pt x="92" y="162"/>
                  </a:cubicBezTo>
                  <a:cubicBezTo>
                    <a:pt x="91" y="156"/>
                    <a:pt x="87" y="150"/>
                    <a:pt x="85" y="146"/>
                  </a:cubicBezTo>
                  <a:cubicBezTo>
                    <a:pt x="83" y="142"/>
                    <a:pt x="79" y="137"/>
                    <a:pt x="77" y="135"/>
                  </a:cubicBezTo>
                  <a:cubicBezTo>
                    <a:pt x="75" y="133"/>
                    <a:pt x="76" y="135"/>
                    <a:pt x="74" y="131"/>
                  </a:cubicBezTo>
                  <a:cubicBezTo>
                    <a:pt x="71" y="126"/>
                    <a:pt x="68" y="116"/>
                    <a:pt x="67" y="110"/>
                  </a:cubicBezTo>
                  <a:cubicBezTo>
                    <a:pt x="65" y="104"/>
                    <a:pt x="65" y="98"/>
                    <a:pt x="64" y="93"/>
                  </a:cubicBezTo>
                  <a:cubicBezTo>
                    <a:pt x="63" y="88"/>
                    <a:pt x="63" y="82"/>
                    <a:pt x="62" y="78"/>
                  </a:cubicBezTo>
                  <a:cubicBezTo>
                    <a:pt x="61" y="74"/>
                    <a:pt x="60" y="73"/>
                    <a:pt x="59" y="71"/>
                  </a:cubicBezTo>
                  <a:cubicBezTo>
                    <a:pt x="58" y="69"/>
                    <a:pt x="54" y="65"/>
                    <a:pt x="56" y="63"/>
                  </a:cubicBezTo>
                  <a:cubicBezTo>
                    <a:pt x="58" y="61"/>
                    <a:pt x="67" y="61"/>
                    <a:pt x="70" y="59"/>
                  </a:cubicBezTo>
                  <a:cubicBezTo>
                    <a:pt x="73" y="57"/>
                    <a:pt x="72" y="54"/>
                    <a:pt x="77" y="50"/>
                  </a:cubicBezTo>
                  <a:cubicBezTo>
                    <a:pt x="82" y="46"/>
                    <a:pt x="90" y="38"/>
                    <a:pt x="97" y="33"/>
                  </a:cubicBezTo>
                  <a:cubicBezTo>
                    <a:pt x="104" y="28"/>
                    <a:pt x="118" y="26"/>
                    <a:pt x="122" y="21"/>
                  </a:cubicBezTo>
                  <a:cubicBezTo>
                    <a:pt x="126" y="16"/>
                    <a:pt x="123" y="4"/>
                    <a:pt x="124" y="2"/>
                  </a:cubicBezTo>
                  <a:cubicBezTo>
                    <a:pt x="125" y="0"/>
                    <a:pt x="127" y="7"/>
                    <a:pt x="131" y="8"/>
                  </a:cubicBezTo>
                  <a:cubicBezTo>
                    <a:pt x="135" y="9"/>
                    <a:pt x="141" y="8"/>
                    <a:pt x="146" y="9"/>
                  </a:cubicBezTo>
                  <a:cubicBezTo>
                    <a:pt x="151" y="10"/>
                    <a:pt x="156" y="10"/>
                    <a:pt x="161" y="11"/>
                  </a:cubicBezTo>
                  <a:cubicBezTo>
                    <a:pt x="166" y="12"/>
                    <a:pt x="174" y="14"/>
                    <a:pt x="179" y="15"/>
                  </a:cubicBezTo>
                  <a:cubicBezTo>
                    <a:pt x="184" y="16"/>
                    <a:pt x="187" y="17"/>
                    <a:pt x="190" y="18"/>
                  </a:cubicBezTo>
                  <a:cubicBezTo>
                    <a:pt x="193" y="19"/>
                    <a:pt x="195" y="20"/>
                    <a:pt x="200" y="23"/>
                  </a:cubicBezTo>
                  <a:cubicBezTo>
                    <a:pt x="205" y="26"/>
                    <a:pt x="213" y="32"/>
                    <a:pt x="221" y="35"/>
                  </a:cubicBezTo>
                  <a:cubicBezTo>
                    <a:pt x="230" y="38"/>
                    <a:pt x="240" y="37"/>
                    <a:pt x="250" y="38"/>
                  </a:cubicBezTo>
                  <a:cubicBezTo>
                    <a:pt x="260" y="39"/>
                    <a:pt x="274" y="39"/>
                    <a:pt x="283" y="39"/>
                  </a:cubicBezTo>
                  <a:cubicBezTo>
                    <a:pt x="292" y="39"/>
                    <a:pt x="300" y="37"/>
                    <a:pt x="305" y="38"/>
                  </a:cubicBezTo>
                  <a:cubicBezTo>
                    <a:pt x="310" y="39"/>
                    <a:pt x="310" y="44"/>
                    <a:pt x="313" y="47"/>
                  </a:cubicBezTo>
                  <a:cubicBezTo>
                    <a:pt x="316" y="50"/>
                    <a:pt x="321" y="50"/>
                    <a:pt x="323" y="53"/>
                  </a:cubicBezTo>
                  <a:cubicBezTo>
                    <a:pt x="325" y="56"/>
                    <a:pt x="326" y="63"/>
                    <a:pt x="328" y="66"/>
                  </a:cubicBezTo>
                  <a:cubicBezTo>
                    <a:pt x="331" y="69"/>
                    <a:pt x="334" y="72"/>
                    <a:pt x="338" y="74"/>
                  </a:cubicBezTo>
                  <a:cubicBezTo>
                    <a:pt x="342" y="76"/>
                    <a:pt x="350" y="74"/>
                    <a:pt x="352" y="77"/>
                  </a:cubicBezTo>
                  <a:cubicBezTo>
                    <a:pt x="354" y="80"/>
                    <a:pt x="351" y="86"/>
                    <a:pt x="353" y="90"/>
                  </a:cubicBezTo>
                  <a:cubicBezTo>
                    <a:pt x="355" y="94"/>
                    <a:pt x="362" y="101"/>
                    <a:pt x="365" y="105"/>
                  </a:cubicBezTo>
                  <a:cubicBezTo>
                    <a:pt x="368" y="109"/>
                    <a:pt x="372" y="113"/>
                    <a:pt x="374" y="116"/>
                  </a:cubicBezTo>
                  <a:cubicBezTo>
                    <a:pt x="376" y="119"/>
                    <a:pt x="375" y="122"/>
                    <a:pt x="377" y="126"/>
                  </a:cubicBezTo>
                  <a:cubicBezTo>
                    <a:pt x="379" y="130"/>
                    <a:pt x="383" y="138"/>
                    <a:pt x="386" y="140"/>
                  </a:cubicBezTo>
                  <a:cubicBezTo>
                    <a:pt x="389" y="142"/>
                    <a:pt x="396" y="136"/>
                    <a:pt x="398" y="138"/>
                  </a:cubicBezTo>
                  <a:cubicBezTo>
                    <a:pt x="400" y="140"/>
                    <a:pt x="397" y="148"/>
                    <a:pt x="397" y="152"/>
                  </a:cubicBezTo>
                  <a:cubicBezTo>
                    <a:pt x="410" y="168"/>
                    <a:pt x="398" y="158"/>
                    <a:pt x="401" y="161"/>
                  </a:cubicBezTo>
                  <a:cubicBezTo>
                    <a:pt x="403" y="164"/>
                    <a:pt x="406" y="168"/>
                    <a:pt x="410" y="171"/>
                  </a:cubicBezTo>
                  <a:cubicBezTo>
                    <a:pt x="414" y="174"/>
                    <a:pt x="421" y="176"/>
                    <a:pt x="425" y="177"/>
                  </a:cubicBezTo>
                  <a:cubicBezTo>
                    <a:pt x="429" y="178"/>
                    <a:pt x="433" y="175"/>
                    <a:pt x="437" y="176"/>
                  </a:cubicBezTo>
                  <a:cubicBezTo>
                    <a:pt x="441" y="177"/>
                    <a:pt x="444" y="180"/>
                    <a:pt x="448" y="182"/>
                  </a:cubicBezTo>
                  <a:cubicBezTo>
                    <a:pt x="452" y="184"/>
                    <a:pt x="456" y="186"/>
                    <a:pt x="460" y="188"/>
                  </a:cubicBezTo>
                  <a:cubicBezTo>
                    <a:pt x="464" y="190"/>
                    <a:pt x="468" y="192"/>
                    <a:pt x="472" y="194"/>
                  </a:cubicBezTo>
                  <a:cubicBezTo>
                    <a:pt x="489" y="199"/>
                    <a:pt x="478" y="200"/>
                    <a:pt x="482" y="203"/>
                  </a:cubicBezTo>
                  <a:cubicBezTo>
                    <a:pt x="486" y="206"/>
                    <a:pt x="490" y="210"/>
                    <a:pt x="494" y="213"/>
                  </a:cubicBezTo>
                  <a:cubicBezTo>
                    <a:pt x="498" y="216"/>
                    <a:pt x="504" y="216"/>
                    <a:pt x="508" y="219"/>
                  </a:cubicBezTo>
                  <a:cubicBezTo>
                    <a:pt x="512" y="222"/>
                    <a:pt x="513" y="227"/>
                    <a:pt x="517" y="230"/>
                  </a:cubicBezTo>
                  <a:cubicBezTo>
                    <a:pt x="528" y="238"/>
                    <a:pt x="528" y="231"/>
                    <a:pt x="533" y="234"/>
                  </a:cubicBezTo>
                  <a:cubicBezTo>
                    <a:pt x="537" y="236"/>
                    <a:pt x="539" y="240"/>
                    <a:pt x="542" y="242"/>
                  </a:cubicBezTo>
                  <a:cubicBezTo>
                    <a:pt x="545" y="244"/>
                    <a:pt x="548" y="247"/>
                    <a:pt x="550" y="249"/>
                  </a:cubicBezTo>
                  <a:cubicBezTo>
                    <a:pt x="552" y="251"/>
                    <a:pt x="555" y="250"/>
                    <a:pt x="557" y="252"/>
                  </a:cubicBezTo>
                  <a:cubicBezTo>
                    <a:pt x="559" y="254"/>
                    <a:pt x="560" y="256"/>
                    <a:pt x="563" y="260"/>
                  </a:cubicBezTo>
                  <a:cubicBezTo>
                    <a:pt x="575" y="266"/>
                    <a:pt x="570" y="271"/>
                    <a:pt x="574" y="276"/>
                  </a:cubicBezTo>
                  <a:cubicBezTo>
                    <a:pt x="577" y="281"/>
                    <a:pt x="582" y="286"/>
                    <a:pt x="583" y="290"/>
                  </a:cubicBezTo>
                  <a:cubicBezTo>
                    <a:pt x="584" y="294"/>
                    <a:pt x="582" y="298"/>
                    <a:pt x="583" y="303"/>
                  </a:cubicBezTo>
                  <a:cubicBezTo>
                    <a:pt x="584" y="308"/>
                    <a:pt x="587" y="314"/>
                    <a:pt x="589" y="318"/>
                  </a:cubicBezTo>
                  <a:cubicBezTo>
                    <a:pt x="596" y="328"/>
                    <a:pt x="594" y="324"/>
                    <a:pt x="596" y="329"/>
                  </a:cubicBezTo>
                  <a:cubicBezTo>
                    <a:pt x="599" y="333"/>
                    <a:pt x="605" y="338"/>
                    <a:pt x="607" y="342"/>
                  </a:cubicBezTo>
                  <a:cubicBezTo>
                    <a:pt x="610" y="346"/>
                    <a:pt x="609" y="350"/>
                    <a:pt x="610" y="354"/>
                  </a:cubicBezTo>
                  <a:cubicBezTo>
                    <a:pt x="611" y="358"/>
                    <a:pt x="613" y="364"/>
                    <a:pt x="613" y="369"/>
                  </a:cubicBezTo>
                  <a:cubicBezTo>
                    <a:pt x="613" y="374"/>
                    <a:pt x="610" y="382"/>
                    <a:pt x="610" y="387"/>
                  </a:cubicBezTo>
                  <a:cubicBezTo>
                    <a:pt x="610" y="392"/>
                    <a:pt x="615" y="392"/>
                    <a:pt x="616" y="398"/>
                  </a:cubicBezTo>
                  <a:cubicBezTo>
                    <a:pt x="620" y="409"/>
                    <a:pt x="617" y="419"/>
                    <a:pt x="617" y="426"/>
                  </a:cubicBezTo>
                  <a:cubicBezTo>
                    <a:pt x="617" y="433"/>
                    <a:pt x="620" y="437"/>
                    <a:pt x="619" y="443"/>
                  </a:cubicBezTo>
                  <a:cubicBezTo>
                    <a:pt x="618" y="449"/>
                    <a:pt x="615" y="456"/>
                    <a:pt x="614" y="462"/>
                  </a:cubicBezTo>
                  <a:cubicBezTo>
                    <a:pt x="613" y="468"/>
                    <a:pt x="611" y="476"/>
                    <a:pt x="610" y="480"/>
                  </a:cubicBezTo>
                  <a:cubicBezTo>
                    <a:pt x="609" y="484"/>
                    <a:pt x="609" y="483"/>
                    <a:pt x="608" y="485"/>
                  </a:cubicBezTo>
                  <a:cubicBezTo>
                    <a:pt x="607" y="487"/>
                    <a:pt x="603" y="489"/>
                    <a:pt x="601" y="491"/>
                  </a:cubicBezTo>
                  <a:cubicBezTo>
                    <a:pt x="599" y="493"/>
                    <a:pt x="600" y="495"/>
                    <a:pt x="598" y="498"/>
                  </a:cubicBezTo>
                  <a:cubicBezTo>
                    <a:pt x="596" y="501"/>
                    <a:pt x="592" y="507"/>
                    <a:pt x="590" y="512"/>
                  </a:cubicBezTo>
                  <a:cubicBezTo>
                    <a:pt x="588" y="517"/>
                    <a:pt x="588" y="524"/>
                    <a:pt x="587" y="528"/>
                  </a:cubicBezTo>
                  <a:cubicBezTo>
                    <a:pt x="586" y="532"/>
                    <a:pt x="585" y="535"/>
                    <a:pt x="584" y="539"/>
                  </a:cubicBezTo>
                  <a:cubicBezTo>
                    <a:pt x="583" y="543"/>
                    <a:pt x="582" y="546"/>
                    <a:pt x="583" y="551"/>
                  </a:cubicBezTo>
                  <a:cubicBezTo>
                    <a:pt x="584" y="556"/>
                    <a:pt x="588" y="566"/>
                    <a:pt x="590" y="572"/>
                  </a:cubicBezTo>
                  <a:cubicBezTo>
                    <a:pt x="590" y="603"/>
                    <a:pt x="594" y="581"/>
                    <a:pt x="596" y="585"/>
                  </a:cubicBezTo>
                  <a:cubicBezTo>
                    <a:pt x="598" y="589"/>
                    <a:pt x="599" y="594"/>
                    <a:pt x="602" y="597"/>
                  </a:cubicBezTo>
                  <a:cubicBezTo>
                    <a:pt x="605" y="600"/>
                    <a:pt x="612" y="598"/>
                    <a:pt x="614" y="602"/>
                  </a:cubicBezTo>
                  <a:cubicBezTo>
                    <a:pt x="616" y="606"/>
                    <a:pt x="614" y="617"/>
                    <a:pt x="614" y="623"/>
                  </a:cubicBezTo>
                  <a:cubicBezTo>
                    <a:pt x="614" y="629"/>
                    <a:pt x="610" y="634"/>
                    <a:pt x="611" y="641"/>
                  </a:cubicBezTo>
                  <a:cubicBezTo>
                    <a:pt x="616" y="653"/>
                    <a:pt x="621" y="655"/>
                    <a:pt x="622" y="662"/>
                  </a:cubicBezTo>
                  <a:cubicBezTo>
                    <a:pt x="624" y="669"/>
                    <a:pt x="624" y="680"/>
                    <a:pt x="622" y="686"/>
                  </a:cubicBezTo>
                  <a:cubicBezTo>
                    <a:pt x="620" y="692"/>
                    <a:pt x="616" y="678"/>
                    <a:pt x="610" y="701"/>
                  </a:cubicBezTo>
                  <a:cubicBezTo>
                    <a:pt x="609" y="713"/>
                    <a:pt x="608" y="711"/>
                    <a:pt x="607" y="716"/>
                  </a:cubicBezTo>
                  <a:cubicBezTo>
                    <a:pt x="606" y="721"/>
                    <a:pt x="602" y="727"/>
                    <a:pt x="602" y="732"/>
                  </a:cubicBezTo>
                  <a:cubicBezTo>
                    <a:pt x="603" y="743"/>
                    <a:pt x="608" y="744"/>
                    <a:pt x="610" y="749"/>
                  </a:cubicBezTo>
                  <a:cubicBezTo>
                    <a:pt x="612" y="754"/>
                    <a:pt x="611" y="758"/>
                    <a:pt x="614" y="762"/>
                  </a:cubicBezTo>
                  <a:cubicBezTo>
                    <a:pt x="617" y="766"/>
                    <a:pt x="621" y="769"/>
                    <a:pt x="626" y="771"/>
                  </a:cubicBezTo>
                  <a:cubicBezTo>
                    <a:pt x="631" y="773"/>
                    <a:pt x="639" y="773"/>
                    <a:pt x="644" y="774"/>
                  </a:cubicBezTo>
                  <a:cubicBezTo>
                    <a:pt x="649" y="775"/>
                    <a:pt x="651" y="779"/>
                    <a:pt x="655" y="780"/>
                  </a:cubicBezTo>
                  <a:cubicBezTo>
                    <a:pt x="659" y="781"/>
                    <a:pt x="667" y="778"/>
                    <a:pt x="670" y="779"/>
                  </a:cubicBezTo>
                  <a:cubicBezTo>
                    <a:pt x="673" y="780"/>
                    <a:pt x="672" y="784"/>
                    <a:pt x="674" y="785"/>
                  </a:cubicBezTo>
                  <a:cubicBezTo>
                    <a:pt x="676" y="786"/>
                    <a:pt x="677" y="788"/>
                    <a:pt x="680" y="788"/>
                  </a:cubicBezTo>
                  <a:cubicBezTo>
                    <a:pt x="683" y="788"/>
                    <a:pt x="691" y="784"/>
                    <a:pt x="694" y="785"/>
                  </a:cubicBezTo>
                  <a:cubicBezTo>
                    <a:pt x="697" y="786"/>
                    <a:pt x="695" y="791"/>
                    <a:pt x="698" y="794"/>
                  </a:cubicBezTo>
                  <a:cubicBezTo>
                    <a:pt x="701" y="797"/>
                    <a:pt x="713" y="796"/>
                    <a:pt x="713" y="804"/>
                  </a:cubicBezTo>
                  <a:cubicBezTo>
                    <a:pt x="733" y="820"/>
                    <a:pt x="707" y="838"/>
                    <a:pt x="701" y="845"/>
                  </a:cubicBezTo>
                  <a:cubicBezTo>
                    <a:pt x="695" y="852"/>
                    <a:pt x="688" y="846"/>
                    <a:pt x="679" y="846"/>
                  </a:cubicBezTo>
                  <a:cubicBezTo>
                    <a:pt x="670" y="846"/>
                    <a:pt x="653" y="845"/>
                    <a:pt x="644" y="846"/>
                  </a:cubicBezTo>
                  <a:cubicBezTo>
                    <a:pt x="635" y="847"/>
                    <a:pt x="628" y="849"/>
                    <a:pt x="622" y="852"/>
                  </a:cubicBezTo>
                  <a:cubicBezTo>
                    <a:pt x="613" y="858"/>
                    <a:pt x="614" y="860"/>
                    <a:pt x="608" y="863"/>
                  </a:cubicBezTo>
                  <a:cubicBezTo>
                    <a:pt x="602" y="866"/>
                    <a:pt x="590" y="869"/>
                    <a:pt x="586" y="872"/>
                  </a:cubicBezTo>
                  <a:cubicBezTo>
                    <a:pt x="579" y="878"/>
                    <a:pt x="583" y="876"/>
                    <a:pt x="583" y="881"/>
                  </a:cubicBezTo>
                  <a:cubicBezTo>
                    <a:pt x="583" y="886"/>
                    <a:pt x="585" y="899"/>
                    <a:pt x="587" y="903"/>
                  </a:cubicBezTo>
                  <a:cubicBezTo>
                    <a:pt x="589" y="907"/>
                    <a:pt x="596" y="903"/>
                    <a:pt x="596" y="909"/>
                  </a:cubicBezTo>
                  <a:cubicBezTo>
                    <a:pt x="596" y="915"/>
                    <a:pt x="589" y="933"/>
                    <a:pt x="590" y="942"/>
                  </a:cubicBezTo>
                  <a:cubicBezTo>
                    <a:pt x="594" y="958"/>
                    <a:pt x="603" y="957"/>
                    <a:pt x="604" y="963"/>
                  </a:cubicBezTo>
                  <a:cubicBezTo>
                    <a:pt x="605" y="969"/>
                    <a:pt x="598" y="977"/>
                    <a:pt x="599" y="981"/>
                  </a:cubicBezTo>
                  <a:cubicBezTo>
                    <a:pt x="600" y="989"/>
                    <a:pt x="607" y="983"/>
                    <a:pt x="607" y="989"/>
                  </a:cubicBezTo>
                  <a:cubicBezTo>
                    <a:pt x="608" y="994"/>
                    <a:pt x="607" y="1006"/>
                    <a:pt x="607" y="1014"/>
                  </a:cubicBezTo>
                  <a:cubicBezTo>
                    <a:pt x="607" y="1022"/>
                    <a:pt x="604" y="1032"/>
                    <a:pt x="604" y="1038"/>
                  </a:cubicBezTo>
                  <a:cubicBezTo>
                    <a:pt x="605" y="1043"/>
                    <a:pt x="605" y="1045"/>
                    <a:pt x="605" y="1050"/>
                  </a:cubicBezTo>
                  <a:cubicBezTo>
                    <a:pt x="605" y="1055"/>
                    <a:pt x="604" y="1063"/>
                    <a:pt x="605" y="1067"/>
                  </a:cubicBezTo>
                  <a:cubicBezTo>
                    <a:pt x="606" y="1071"/>
                    <a:pt x="615" y="1074"/>
                    <a:pt x="614" y="1076"/>
                  </a:cubicBezTo>
                  <a:cubicBezTo>
                    <a:pt x="613" y="1078"/>
                    <a:pt x="605" y="1079"/>
                    <a:pt x="598" y="1080"/>
                  </a:cubicBezTo>
                  <a:cubicBezTo>
                    <a:pt x="591" y="1081"/>
                    <a:pt x="577" y="1082"/>
                    <a:pt x="572" y="1082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6"/>
            <p:cNvSpPr>
              <a:spLocks/>
            </p:cNvSpPr>
            <p:nvPr/>
          </p:nvSpPr>
          <p:spPr bwMode="auto">
            <a:xfrm>
              <a:off x="2072" y="3035"/>
              <a:ext cx="781" cy="661"/>
            </a:xfrm>
            <a:custGeom>
              <a:avLst/>
              <a:gdLst>
                <a:gd name="T0" fmla="*/ 167 w 781"/>
                <a:gd name="T1" fmla="*/ 58 h 661"/>
                <a:gd name="T2" fmla="*/ 125 w 781"/>
                <a:gd name="T3" fmla="*/ 51 h 661"/>
                <a:gd name="T4" fmla="*/ 100 w 781"/>
                <a:gd name="T5" fmla="*/ 33 h 661"/>
                <a:gd name="T6" fmla="*/ 80 w 781"/>
                <a:gd name="T7" fmla="*/ 18 h 661"/>
                <a:gd name="T8" fmla="*/ 46 w 781"/>
                <a:gd name="T9" fmla="*/ 10 h 661"/>
                <a:gd name="T10" fmla="*/ 31 w 781"/>
                <a:gd name="T11" fmla="*/ 67 h 661"/>
                <a:gd name="T12" fmla="*/ 8 w 781"/>
                <a:gd name="T13" fmla="*/ 127 h 661"/>
                <a:gd name="T14" fmla="*/ 37 w 781"/>
                <a:gd name="T15" fmla="*/ 217 h 661"/>
                <a:gd name="T16" fmla="*/ 29 w 781"/>
                <a:gd name="T17" fmla="*/ 295 h 661"/>
                <a:gd name="T18" fmla="*/ 47 w 781"/>
                <a:gd name="T19" fmla="*/ 348 h 661"/>
                <a:gd name="T20" fmla="*/ 119 w 781"/>
                <a:gd name="T21" fmla="*/ 370 h 661"/>
                <a:gd name="T22" fmla="*/ 144 w 781"/>
                <a:gd name="T23" fmla="*/ 407 h 661"/>
                <a:gd name="T24" fmla="*/ 86 w 781"/>
                <a:gd name="T25" fmla="*/ 429 h 661"/>
                <a:gd name="T26" fmla="*/ 35 w 781"/>
                <a:gd name="T27" fmla="*/ 442 h 661"/>
                <a:gd name="T28" fmla="*/ 7 w 781"/>
                <a:gd name="T29" fmla="*/ 469 h 661"/>
                <a:gd name="T30" fmla="*/ 16 w 781"/>
                <a:gd name="T31" fmla="*/ 510 h 661"/>
                <a:gd name="T32" fmla="*/ 26 w 781"/>
                <a:gd name="T33" fmla="*/ 541 h 661"/>
                <a:gd name="T34" fmla="*/ 32 w 781"/>
                <a:gd name="T35" fmla="*/ 573 h 661"/>
                <a:gd name="T36" fmla="*/ 28 w 781"/>
                <a:gd name="T37" fmla="*/ 634 h 661"/>
                <a:gd name="T38" fmla="*/ 64 w 781"/>
                <a:gd name="T39" fmla="*/ 654 h 661"/>
                <a:gd name="T40" fmla="*/ 98 w 781"/>
                <a:gd name="T41" fmla="*/ 646 h 661"/>
                <a:gd name="T42" fmla="*/ 140 w 781"/>
                <a:gd name="T43" fmla="*/ 628 h 661"/>
                <a:gd name="T44" fmla="*/ 163 w 781"/>
                <a:gd name="T45" fmla="*/ 613 h 661"/>
                <a:gd name="T46" fmla="*/ 221 w 781"/>
                <a:gd name="T47" fmla="*/ 615 h 661"/>
                <a:gd name="T48" fmla="*/ 319 w 781"/>
                <a:gd name="T49" fmla="*/ 613 h 661"/>
                <a:gd name="T50" fmla="*/ 353 w 781"/>
                <a:gd name="T51" fmla="*/ 615 h 661"/>
                <a:gd name="T52" fmla="*/ 386 w 781"/>
                <a:gd name="T53" fmla="*/ 606 h 661"/>
                <a:gd name="T54" fmla="*/ 418 w 781"/>
                <a:gd name="T55" fmla="*/ 600 h 661"/>
                <a:gd name="T56" fmla="*/ 452 w 781"/>
                <a:gd name="T57" fmla="*/ 583 h 661"/>
                <a:gd name="T58" fmla="*/ 496 w 781"/>
                <a:gd name="T59" fmla="*/ 565 h 661"/>
                <a:gd name="T60" fmla="*/ 536 w 781"/>
                <a:gd name="T61" fmla="*/ 535 h 661"/>
                <a:gd name="T62" fmla="*/ 560 w 781"/>
                <a:gd name="T63" fmla="*/ 493 h 661"/>
                <a:gd name="T64" fmla="*/ 562 w 781"/>
                <a:gd name="T65" fmla="*/ 462 h 661"/>
                <a:gd name="T66" fmla="*/ 572 w 781"/>
                <a:gd name="T67" fmla="*/ 414 h 661"/>
                <a:gd name="T68" fmla="*/ 586 w 781"/>
                <a:gd name="T69" fmla="*/ 393 h 661"/>
                <a:gd name="T70" fmla="*/ 610 w 781"/>
                <a:gd name="T71" fmla="*/ 360 h 661"/>
                <a:gd name="T72" fmla="*/ 670 w 781"/>
                <a:gd name="T73" fmla="*/ 343 h 661"/>
                <a:gd name="T74" fmla="*/ 734 w 781"/>
                <a:gd name="T75" fmla="*/ 324 h 661"/>
                <a:gd name="T76" fmla="*/ 766 w 781"/>
                <a:gd name="T77" fmla="*/ 307 h 661"/>
                <a:gd name="T78" fmla="*/ 770 w 781"/>
                <a:gd name="T79" fmla="*/ 279 h 661"/>
                <a:gd name="T80" fmla="*/ 745 w 781"/>
                <a:gd name="T81" fmla="*/ 258 h 661"/>
                <a:gd name="T82" fmla="*/ 715 w 781"/>
                <a:gd name="T83" fmla="*/ 240 h 661"/>
                <a:gd name="T84" fmla="*/ 667 w 781"/>
                <a:gd name="T85" fmla="*/ 237 h 661"/>
                <a:gd name="T86" fmla="*/ 607 w 781"/>
                <a:gd name="T87" fmla="*/ 237 h 661"/>
                <a:gd name="T88" fmla="*/ 574 w 781"/>
                <a:gd name="T89" fmla="*/ 241 h 661"/>
                <a:gd name="T90" fmla="*/ 511 w 781"/>
                <a:gd name="T91" fmla="*/ 247 h 661"/>
                <a:gd name="T92" fmla="*/ 467 w 781"/>
                <a:gd name="T93" fmla="*/ 241 h 661"/>
                <a:gd name="T94" fmla="*/ 428 w 781"/>
                <a:gd name="T95" fmla="*/ 226 h 661"/>
                <a:gd name="T96" fmla="*/ 389 w 781"/>
                <a:gd name="T97" fmla="*/ 220 h 661"/>
                <a:gd name="T98" fmla="*/ 358 w 781"/>
                <a:gd name="T99" fmla="*/ 205 h 661"/>
                <a:gd name="T100" fmla="*/ 334 w 781"/>
                <a:gd name="T101" fmla="*/ 199 h 661"/>
                <a:gd name="T102" fmla="*/ 307 w 781"/>
                <a:gd name="T103" fmla="*/ 177 h 661"/>
                <a:gd name="T104" fmla="*/ 286 w 781"/>
                <a:gd name="T105" fmla="*/ 150 h 661"/>
                <a:gd name="T106" fmla="*/ 262 w 781"/>
                <a:gd name="T107" fmla="*/ 121 h 661"/>
                <a:gd name="T108" fmla="*/ 235 w 781"/>
                <a:gd name="T109" fmla="*/ 100 h 661"/>
                <a:gd name="T110" fmla="*/ 194 w 781"/>
                <a:gd name="T111" fmla="*/ 87 h 66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1"/>
                <a:gd name="T169" fmla="*/ 0 h 661"/>
                <a:gd name="T170" fmla="*/ 781 w 781"/>
                <a:gd name="T171" fmla="*/ 661 h 66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1" h="661">
                  <a:moveTo>
                    <a:pt x="185" y="67"/>
                  </a:moveTo>
                  <a:cubicBezTo>
                    <a:pt x="182" y="63"/>
                    <a:pt x="179" y="61"/>
                    <a:pt x="176" y="60"/>
                  </a:cubicBezTo>
                  <a:cubicBezTo>
                    <a:pt x="167" y="54"/>
                    <a:pt x="172" y="58"/>
                    <a:pt x="167" y="58"/>
                  </a:cubicBezTo>
                  <a:cubicBezTo>
                    <a:pt x="162" y="58"/>
                    <a:pt x="151" y="58"/>
                    <a:pt x="146" y="58"/>
                  </a:cubicBezTo>
                  <a:cubicBezTo>
                    <a:pt x="141" y="58"/>
                    <a:pt x="139" y="59"/>
                    <a:pt x="136" y="58"/>
                  </a:cubicBezTo>
                  <a:cubicBezTo>
                    <a:pt x="133" y="57"/>
                    <a:pt x="128" y="54"/>
                    <a:pt x="125" y="51"/>
                  </a:cubicBezTo>
                  <a:cubicBezTo>
                    <a:pt x="122" y="48"/>
                    <a:pt x="122" y="41"/>
                    <a:pt x="119" y="39"/>
                  </a:cubicBezTo>
                  <a:cubicBezTo>
                    <a:pt x="116" y="36"/>
                    <a:pt x="113" y="40"/>
                    <a:pt x="110" y="39"/>
                  </a:cubicBezTo>
                  <a:cubicBezTo>
                    <a:pt x="107" y="38"/>
                    <a:pt x="102" y="35"/>
                    <a:pt x="100" y="33"/>
                  </a:cubicBezTo>
                  <a:cubicBezTo>
                    <a:pt x="98" y="31"/>
                    <a:pt x="99" y="26"/>
                    <a:pt x="97" y="25"/>
                  </a:cubicBezTo>
                  <a:cubicBezTo>
                    <a:pt x="95" y="24"/>
                    <a:pt x="92" y="25"/>
                    <a:pt x="89" y="24"/>
                  </a:cubicBezTo>
                  <a:cubicBezTo>
                    <a:pt x="86" y="23"/>
                    <a:pt x="82" y="21"/>
                    <a:pt x="80" y="18"/>
                  </a:cubicBezTo>
                  <a:cubicBezTo>
                    <a:pt x="78" y="15"/>
                    <a:pt x="80" y="10"/>
                    <a:pt x="77" y="9"/>
                  </a:cubicBezTo>
                  <a:cubicBezTo>
                    <a:pt x="74" y="8"/>
                    <a:pt x="66" y="13"/>
                    <a:pt x="62" y="13"/>
                  </a:cubicBezTo>
                  <a:cubicBezTo>
                    <a:pt x="57" y="13"/>
                    <a:pt x="50" y="11"/>
                    <a:pt x="46" y="10"/>
                  </a:cubicBezTo>
                  <a:cubicBezTo>
                    <a:pt x="42" y="9"/>
                    <a:pt x="41" y="0"/>
                    <a:pt x="40" y="4"/>
                  </a:cubicBezTo>
                  <a:cubicBezTo>
                    <a:pt x="39" y="8"/>
                    <a:pt x="42" y="26"/>
                    <a:pt x="41" y="36"/>
                  </a:cubicBezTo>
                  <a:cubicBezTo>
                    <a:pt x="40" y="46"/>
                    <a:pt x="36" y="59"/>
                    <a:pt x="31" y="67"/>
                  </a:cubicBezTo>
                  <a:cubicBezTo>
                    <a:pt x="26" y="75"/>
                    <a:pt x="15" y="79"/>
                    <a:pt x="11" y="82"/>
                  </a:cubicBezTo>
                  <a:cubicBezTo>
                    <a:pt x="0" y="95"/>
                    <a:pt x="10" y="93"/>
                    <a:pt x="10" y="100"/>
                  </a:cubicBezTo>
                  <a:cubicBezTo>
                    <a:pt x="10" y="107"/>
                    <a:pt x="7" y="115"/>
                    <a:pt x="8" y="127"/>
                  </a:cubicBezTo>
                  <a:cubicBezTo>
                    <a:pt x="9" y="139"/>
                    <a:pt x="11" y="163"/>
                    <a:pt x="16" y="175"/>
                  </a:cubicBezTo>
                  <a:cubicBezTo>
                    <a:pt x="19" y="186"/>
                    <a:pt x="38" y="188"/>
                    <a:pt x="40" y="199"/>
                  </a:cubicBezTo>
                  <a:cubicBezTo>
                    <a:pt x="44" y="207"/>
                    <a:pt x="41" y="201"/>
                    <a:pt x="37" y="217"/>
                  </a:cubicBezTo>
                  <a:cubicBezTo>
                    <a:pt x="37" y="226"/>
                    <a:pt x="38" y="244"/>
                    <a:pt x="38" y="253"/>
                  </a:cubicBezTo>
                  <a:cubicBezTo>
                    <a:pt x="38" y="262"/>
                    <a:pt x="39" y="267"/>
                    <a:pt x="38" y="274"/>
                  </a:cubicBezTo>
                  <a:cubicBezTo>
                    <a:pt x="37" y="281"/>
                    <a:pt x="31" y="289"/>
                    <a:pt x="29" y="295"/>
                  </a:cubicBezTo>
                  <a:cubicBezTo>
                    <a:pt x="27" y="305"/>
                    <a:pt x="28" y="307"/>
                    <a:pt x="28" y="313"/>
                  </a:cubicBezTo>
                  <a:cubicBezTo>
                    <a:pt x="28" y="319"/>
                    <a:pt x="28" y="325"/>
                    <a:pt x="31" y="331"/>
                  </a:cubicBezTo>
                  <a:cubicBezTo>
                    <a:pt x="34" y="337"/>
                    <a:pt x="41" y="344"/>
                    <a:pt x="47" y="348"/>
                  </a:cubicBezTo>
                  <a:cubicBezTo>
                    <a:pt x="53" y="352"/>
                    <a:pt x="60" y="351"/>
                    <a:pt x="68" y="354"/>
                  </a:cubicBezTo>
                  <a:cubicBezTo>
                    <a:pt x="76" y="357"/>
                    <a:pt x="88" y="364"/>
                    <a:pt x="96" y="367"/>
                  </a:cubicBezTo>
                  <a:cubicBezTo>
                    <a:pt x="103" y="371"/>
                    <a:pt x="111" y="363"/>
                    <a:pt x="119" y="370"/>
                  </a:cubicBezTo>
                  <a:cubicBezTo>
                    <a:pt x="126" y="372"/>
                    <a:pt x="131" y="377"/>
                    <a:pt x="136" y="381"/>
                  </a:cubicBezTo>
                  <a:cubicBezTo>
                    <a:pt x="141" y="385"/>
                    <a:pt x="148" y="393"/>
                    <a:pt x="149" y="397"/>
                  </a:cubicBezTo>
                  <a:cubicBezTo>
                    <a:pt x="150" y="401"/>
                    <a:pt x="147" y="404"/>
                    <a:pt x="144" y="407"/>
                  </a:cubicBezTo>
                  <a:cubicBezTo>
                    <a:pt x="141" y="410"/>
                    <a:pt x="149" y="412"/>
                    <a:pt x="130" y="417"/>
                  </a:cubicBezTo>
                  <a:cubicBezTo>
                    <a:pt x="124" y="420"/>
                    <a:pt x="114" y="424"/>
                    <a:pt x="107" y="426"/>
                  </a:cubicBezTo>
                  <a:cubicBezTo>
                    <a:pt x="100" y="428"/>
                    <a:pt x="93" y="429"/>
                    <a:pt x="86" y="429"/>
                  </a:cubicBezTo>
                  <a:cubicBezTo>
                    <a:pt x="79" y="429"/>
                    <a:pt x="71" y="428"/>
                    <a:pt x="65" y="429"/>
                  </a:cubicBezTo>
                  <a:cubicBezTo>
                    <a:pt x="59" y="430"/>
                    <a:pt x="54" y="431"/>
                    <a:pt x="49" y="433"/>
                  </a:cubicBezTo>
                  <a:cubicBezTo>
                    <a:pt x="44" y="435"/>
                    <a:pt x="40" y="440"/>
                    <a:pt x="35" y="442"/>
                  </a:cubicBezTo>
                  <a:cubicBezTo>
                    <a:pt x="26" y="445"/>
                    <a:pt x="20" y="443"/>
                    <a:pt x="16" y="445"/>
                  </a:cubicBezTo>
                  <a:cubicBezTo>
                    <a:pt x="12" y="447"/>
                    <a:pt x="11" y="450"/>
                    <a:pt x="10" y="454"/>
                  </a:cubicBezTo>
                  <a:cubicBezTo>
                    <a:pt x="9" y="458"/>
                    <a:pt x="7" y="465"/>
                    <a:pt x="7" y="469"/>
                  </a:cubicBezTo>
                  <a:cubicBezTo>
                    <a:pt x="7" y="473"/>
                    <a:pt x="6" y="478"/>
                    <a:pt x="8" y="481"/>
                  </a:cubicBezTo>
                  <a:cubicBezTo>
                    <a:pt x="10" y="484"/>
                    <a:pt x="18" y="482"/>
                    <a:pt x="19" y="487"/>
                  </a:cubicBezTo>
                  <a:cubicBezTo>
                    <a:pt x="20" y="492"/>
                    <a:pt x="16" y="504"/>
                    <a:pt x="16" y="510"/>
                  </a:cubicBezTo>
                  <a:lnTo>
                    <a:pt x="16" y="526"/>
                  </a:lnTo>
                  <a:cubicBezTo>
                    <a:pt x="17" y="529"/>
                    <a:pt x="18" y="530"/>
                    <a:pt x="20" y="532"/>
                  </a:cubicBezTo>
                  <a:cubicBezTo>
                    <a:pt x="22" y="534"/>
                    <a:pt x="25" y="538"/>
                    <a:pt x="26" y="541"/>
                  </a:cubicBezTo>
                  <a:cubicBezTo>
                    <a:pt x="27" y="544"/>
                    <a:pt x="26" y="549"/>
                    <a:pt x="26" y="552"/>
                  </a:cubicBezTo>
                  <a:cubicBezTo>
                    <a:pt x="26" y="555"/>
                    <a:pt x="24" y="559"/>
                    <a:pt x="25" y="562"/>
                  </a:cubicBezTo>
                  <a:cubicBezTo>
                    <a:pt x="26" y="565"/>
                    <a:pt x="31" y="568"/>
                    <a:pt x="32" y="573"/>
                  </a:cubicBezTo>
                  <a:cubicBezTo>
                    <a:pt x="33" y="578"/>
                    <a:pt x="32" y="585"/>
                    <a:pt x="32" y="592"/>
                  </a:cubicBezTo>
                  <a:cubicBezTo>
                    <a:pt x="32" y="599"/>
                    <a:pt x="32" y="606"/>
                    <a:pt x="31" y="613"/>
                  </a:cubicBezTo>
                  <a:cubicBezTo>
                    <a:pt x="30" y="620"/>
                    <a:pt x="27" y="627"/>
                    <a:pt x="28" y="634"/>
                  </a:cubicBezTo>
                  <a:cubicBezTo>
                    <a:pt x="29" y="641"/>
                    <a:pt x="32" y="650"/>
                    <a:pt x="35" y="654"/>
                  </a:cubicBezTo>
                  <a:lnTo>
                    <a:pt x="46" y="657"/>
                  </a:lnTo>
                  <a:cubicBezTo>
                    <a:pt x="52" y="657"/>
                    <a:pt x="46" y="661"/>
                    <a:pt x="64" y="654"/>
                  </a:cubicBezTo>
                  <a:cubicBezTo>
                    <a:pt x="69" y="654"/>
                    <a:pt x="70" y="659"/>
                    <a:pt x="74" y="658"/>
                  </a:cubicBezTo>
                  <a:cubicBezTo>
                    <a:pt x="78" y="657"/>
                    <a:pt x="82" y="650"/>
                    <a:pt x="86" y="648"/>
                  </a:cubicBezTo>
                  <a:cubicBezTo>
                    <a:pt x="90" y="646"/>
                    <a:pt x="94" y="648"/>
                    <a:pt x="98" y="646"/>
                  </a:cubicBezTo>
                  <a:cubicBezTo>
                    <a:pt x="102" y="644"/>
                    <a:pt x="106" y="636"/>
                    <a:pt x="110" y="634"/>
                  </a:cubicBezTo>
                  <a:cubicBezTo>
                    <a:pt x="114" y="632"/>
                    <a:pt x="120" y="632"/>
                    <a:pt x="125" y="631"/>
                  </a:cubicBezTo>
                  <a:cubicBezTo>
                    <a:pt x="130" y="630"/>
                    <a:pt x="137" y="630"/>
                    <a:pt x="140" y="628"/>
                  </a:cubicBezTo>
                  <a:cubicBezTo>
                    <a:pt x="143" y="626"/>
                    <a:pt x="140" y="619"/>
                    <a:pt x="142" y="618"/>
                  </a:cubicBezTo>
                  <a:cubicBezTo>
                    <a:pt x="144" y="617"/>
                    <a:pt x="148" y="623"/>
                    <a:pt x="151" y="622"/>
                  </a:cubicBezTo>
                  <a:cubicBezTo>
                    <a:pt x="155" y="622"/>
                    <a:pt x="158" y="614"/>
                    <a:pt x="163" y="613"/>
                  </a:cubicBezTo>
                  <a:cubicBezTo>
                    <a:pt x="168" y="612"/>
                    <a:pt x="176" y="616"/>
                    <a:pt x="182" y="616"/>
                  </a:cubicBezTo>
                  <a:cubicBezTo>
                    <a:pt x="188" y="616"/>
                    <a:pt x="196" y="613"/>
                    <a:pt x="202" y="613"/>
                  </a:cubicBezTo>
                  <a:cubicBezTo>
                    <a:pt x="208" y="613"/>
                    <a:pt x="211" y="615"/>
                    <a:pt x="221" y="615"/>
                  </a:cubicBezTo>
                  <a:cubicBezTo>
                    <a:pt x="231" y="615"/>
                    <a:pt x="253" y="615"/>
                    <a:pt x="265" y="615"/>
                  </a:cubicBezTo>
                  <a:cubicBezTo>
                    <a:pt x="277" y="615"/>
                    <a:pt x="284" y="615"/>
                    <a:pt x="293" y="615"/>
                  </a:cubicBezTo>
                  <a:cubicBezTo>
                    <a:pt x="302" y="615"/>
                    <a:pt x="313" y="613"/>
                    <a:pt x="319" y="613"/>
                  </a:cubicBezTo>
                  <a:cubicBezTo>
                    <a:pt x="349" y="613"/>
                    <a:pt x="328" y="616"/>
                    <a:pt x="332" y="616"/>
                  </a:cubicBezTo>
                  <a:cubicBezTo>
                    <a:pt x="336" y="616"/>
                    <a:pt x="340" y="613"/>
                    <a:pt x="343" y="613"/>
                  </a:cubicBezTo>
                  <a:cubicBezTo>
                    <a:pt x="346" y="613"/>
                    <a:pt x="349" y="616"/>
                    <a:pt x="353" y="615"/>
                  </a:cubicBezTo>
                  <a:cubicBezTo>
                    <a:pt x="357" y="614"/>
                    <a:pt x="364" y="610"/>
                    <a:pt x="367" y="609"/>
                  </a:cubicBezTo>
                  <a:cubicBezTo>
                    <a:pt x="370" y="608"/>
                    <a:pt x="371" y="610"/>
                    <a:pt x="374" y="610"/>
                  </a:cubicBezTo>
                  <a:cubicBezTo>
                    <a:pt x="377" y="610"/>
                    <a:pt x="382" y="607"/>
                    <a:pt x="386" y="606"/>
                  </a:cubicBezTo>
                  <a:cubicBezTo>
                    <a:pt x="390" y="605"/>
                    <a:pt x="392" y="605"/>
                    <a:pt x="395" y="604"/>
                  </a:cubicBezTo>
                  <a:cubicBezTo>
                    <a:pt x="398" y="603"/>
                    <a:pt x="399" y="599"/>
                    <a:pt x="403" y="598"/>
                  </a:cubicBezTo>
                  <a:cubicBezTo>
                    <a:pt x="407" y="597"/>
                    <a:pt x="414" y="601"/>
                    <a:pt x="418" y="600"/>
                  </a:cubicBezTo>
                  <a:cubicBezTo>
                    <a:pt x="422" y="599"/>
                    <a:pt x="424" y="592"/>
                    <a:pt x="428" y="591"/>
                  </a:cubicBezTo>
                  <a:cubicBezTo>
                    <a:pt x="432" y="590"/>
                    <a:pt x="436" y="593"/>
                    <a:pt x="440" y="592"/>
                  </a:cubicBezTo>
                  <a:cubicBezTo>
                    <a:pt x="444" y="591"/>
                    <a:pt x="448" y="584"/>
                    <a:pt x="452" y="583"/>
                  </a:cubicBezTo>
                  <a:cubicBezTo>
                    <a:pt x="456" y="582"/>
                    <a:pt x="459" y="584"/>
                    <a:pt x="464" y="583"/>
                  </a:cubicBezTo>
                  <a:cubicBezTo>
                    <a:pt x="469" y="582"/>
                    <a:pt x="480" y="577"/>
                    <a:pt x="485" y="574"/>
                  </a:cubicBezTo>
                  <a:lnTo>
                    <a:pt x="496" y="565"/>
                  </a:lnTo>
                  <a:cubicBezTo>
                    <a:pt x="500" y="562"/>
                    <a:pt x="502" y="559"/>
                    <a:pt x="506" y="556"/>
                  </a:cubicBezTo>
                  <a:cubicBezTo>
                    <a:pt x="510" y="553"/>
                    <a:pt x="518" y="552"/>
                    <a:pt x="523" y="549"/>
                  </a:cubicBezTo>
                  <a:cubicBezTo>
                    <a:pt x="528" y="546"/>
                    <a:pt x="533" y="540"/>
                    <a:pt x="536" y="535"/>
                  </a:cubicBezTo>
                  <a:cubicBezTo>
                    <a:pt x="549" y="525"/>
                    <a:pt x="539" y="520"/>
                    <a:pt x="542" y="516"/>
                  </a:cubicBezTo>
                  <a:cubicBezTo>
                    <a:pt x="545" y="512"/>
                    <a:pt x="551" y="514"/>
                    <a:pt x="554" y="510"/>
                  </a:cubicBezTo>
                  <a:cubicBezTo>
                    <a:pt x="557" y="506"/>
                    <a:pt x="559" y="498"/>
                    <a:pt x="560" y="493"/>
                  </a:cubicBezTo>
                  <a:cubicBezTo>
                    <a:pt x="561" y="488"/>
                    <a:pt x="559" y="482"/>
                    <a:pt x="560" y="480"/>
                  </a:cubicBezTo>
                  <a:cubicBezTo>
                    <a:pt x="561" y="478"/>
                    <a:pt x="569" y="481"/>
                    <a:pt x="569" y="478"/>
                  </a:cubicBezTo>
                  <a:cubicBezTo>
                    <a:pt x="569" y="475"/>
                    <a:pt x="561" y="467"/>
                    <a:pt x="562" y="462"/>
                  </a:cubicBezTo>
                  <a:cubicBezTo>
                    <a:pt x="563" y="457"/>
                    <a:pt x="573" y="454"/>
                    <a:pt x="574" y="450"/>
                  </a:cubicBezTo>
                  <a:cubicBezTo>
                    <a:pt x="575" y="446"/>
                    <a:pt x="569" y="442"/>
                    <a:pt x="569" y="436"/>
                  </a:cubicBezTo>
                  <a:cubicBezTo>
                    <a:pt x="575" y="415"/>
                    <a:pt x="570" y="421"/>
                    <a:pt x="572" y="414"/>
                  </a:cubicBezTo>
                  <a:cubicBezTo>
                    <a:pt x="574" y="411"/>
                    <a:pt x="579" y="416"/>
                    <a:pt x="580" y="414"/>
                  </a:cubicBezTo>
                  <a:cubicBezTo>
                    <a:pt x="581" y="412"/>
                    <a:pt x="577" y="403"/>
                    <a:pt x="578" y="400"/>
                  </a:cubicBezTo>
                  <a:cubicBezTo>
                    <a:pt x="578" y="395"/>
                    <a:pt x="585" y="398"/>
                    <a:pt x="586" y="393"/>
                  </a:cubicBezTo>
                  <a:cubicBezTo>
                    <a:pt x="587" y="389"/>
                    <a:pt x="584" y="381"/>
                    <a:pt x="586" y="376"/>
                  </a:cubicBezTo>
                  <a:cubicBezTo>
                    <a:pt x="588" y="372"/>
                    <a:pt x="592" y="366"/>
                    <a:pt x="596" y="363"/>
                  </a:cubicBezTo>
                  <a:cubicBezTo>
                    <a:pt x="600" y="360"/>
                    <a:pt x="606" y="362"/>
                    <a:pt x="610" y="360"/>
                  </a:cubicBezTo>
                  <a:cubicBezTo>
                    <a:pt x="614" y="358"/>
                    <a:pt x="613" y="353"/>
                    <a:pt x="620" y="351"/>
                  </a:cubicBezTo>
                  <a:cubicBezTo>
                    <a:pt x="627" y="349"/>
                    <a:pt x="645" y="349"/>
                    <a:pt x="653" y="348"/>
                  </a:cubicBezTo>
                  <a:cubicBezTo>
                    <a:pt x="668" y="342"/>
                    <a:pt x="664" y="345"/>
                    <a:pt x="670" y="343"/>
                  </a:cubicBezTo>
                  <a:cubicBezTo>
                    <a:pt x="676" y="341"/>
                    <a:pt x="685" y="338"/>
                    <a:pt x="692" y="337"/>
                  </a:cubicBezTo>
                  <a:cubicBezTo>
                    <a:pt x="699" y="336"/>
                    <a:pt x="706" y="339"/>
                    <a:pt x="713" y="337"/>
                  </a:cubicBezTo>
                  <a:cubicBezTo>
                    <a:pt x="720" y="335"/>
                    <a:pt x="728" y="326"/>
                    <a:pt x="734" y="324"/>
                  </a:cubicBezTo>
                  <a:cubicBezTo>
                    <a:pt x="740" y="322"/>
                    <a:pt x="744" y="327"/>
                    <a:pt x="748" y="325"/>
                  </a:cubicBezTo>
                  <a:cubicBezTo>
                    <a:pt x="752" y="323"/>
                    <a:pt x="752" y="313"/>
                    <a:pt x="755" y="310"/>
                  </a:cubicBezTo>
                  <a:cubicBezTo>
                    <a:pt x="758" y="307"/>
                    <a:pt x="763" y="309"/>
                    <a:pt x="766" y="307"/>
                  </a:cubicBezTo>
                  <a:cubicBezTo>
                    <a:pt x="769" y="305"/>
                    <a:pt x="770" y="298"/>
                    <a:pt x="772" y="295"/>
                  </a:cubicBezTo>
                  <a:cubicBezTo>
                    <a:pt x="774" y="292"/>
                    <a:pt x="779" y="294"/>
                    <a:pt x="779" y="291"/>
                  </a:cubicBezTo>
                  <a:cubicBezTo>
                    <a:pt x="781" y="286"/>
                    <a:pt x="773" y="283"/>
                    <a:pt x="770" y="279"/>
                  </a:cubicBezTo>
                  <a:cubicBezTo>
                    <a:pt x="767" y="275"/>
                    <a:pt x="767" y="267"/>
                    <a:pt x="764" y="265"/>
                  </a:cubicBezTo>
                  <a:cubicBezTo>
                    <a:pt x="761" y="263"/>
                    <a:pt x="752" y="268"/>
                    <a:pt x="749" y="267"/>
                  </a:cubicBezTo>
                  <a:cubicBezTo>
                    <a:pt x="746" y="266"/>
                    <a:pt x="747" y="261"/>
                    <a:pt x="745" y="258"/>
                  </a:cubicBezTo>
                  <a:cubicBezTo>
                    <a:pt x="743" y="255"/>
                    <a:pt x="737" y="250"/>
                    <a:pt x="734" y="247"/>
                  </a:cubicBezTo>
                  <a:cubicBezTo>
                    <a:pt x="731" y="244"/>
                    <a:pt x="728" y="242"/>
                    <a:pt x="725" y="241"/>
                  </a:cubicBezTo>
                  <a:cubicBezTo>
                    <a:pt x="722" y="240"/>
                    <a:pt x="720" y="241"/>
                    <a:pt x="715" y="240"/>
                  </a:cubicBezTo>
                  <a:cubicBezTo>
                    <a:pt x="703" y="231"/>
                    <a:pt x="702" y="236"/>
                    <a:pt x="697" y="235"/>
                  </a:cubicBezTo>
                  <a:cubicBezTo>
                    <a:pt x="692" y="234"/>
                    <a:pt x="688" y="234"/>
                    <a:pt x="683" y="234"/>
                  </a:cubicBezTo>
                  <a:cubicBezTo>
                    <a:pt x="678" y="234"/>
                    <a:pt x="673" y="237"/>
                    <a:pt x="667" y="237"/>
                  </a:cubicBezTo>
                  <a:cubicBezTo>
                    <a:pt x="661" y="237"/>
                    <a:pt x="656" y="235"/>
                    <a:pt x="649" y="235"/>
                  </a:cubicBezTo>
                  <a:cubicBezTo>
                    <a:pt x="642" y="235"/>
                    <a:pt x="632" y="238"/>
                    <a:pt x="625" y="238"/>
                  </a:cubicBezTo>
                  <a:cubicBezTo>
                    <a:pt x="618" y="238"/>
                    <a:pt x="612" y="237"/>
                    <a:pt x="607" y="237"/>
                  </a:cubicBezTo>
                  <a:cubicBezTo>
                    <a:pt x="602" y="237"/>
                    <a:pt x="598" y="237"/>
                    <a:pt x="595" y="238"/>
                  </a:cubicBezTo>
                  <a:cubicBezTo>
                    <a:pt x="592" y="239"/>
                    <a:pt x="592" y="244"/>
                    <a:pt x="589" y="244"/>
                  </a:cubicBezTo>
                  <a:cubicBezTo>
                    <a:pt x="586" y="244"/>
                    <a:pt x="578" y="240"/>
                    <a:pt x="574" y="241"/>
                  </a:cubicBezTo>
                  <a:cubicBezTo>
                    <a:pt x="570" y="242"/>
                    <a:pt x="573" y="248"/>
                    <a:pt x="566" y="249"/>
                  </a:cubicBezTo>
                  <a:cubicBezTo>
                    <a:pt x="559" y="250"/>
                    <a:pt x="538" y="250"/>
                    <a:pt x="529" y="250"/>
                  </a:cubicBezTo>
                  <a:cubicBezTo>
                    <a:pt x="520" y="250"/>
                    <a:pt x="516" y="248"/>
                    <a:pt x="511" y="247"/>
                  </a:cubicBezTo>
                  <a:cubicBezTo>
                    <a:pt x="506" y="246"/>
                    <a:pt x="504" y="245"/>
                    <a:pt x="500" y="244"/>
                  </a:cubicBezTo>
                  <a:cubicBezTo>
                    <a:pt x="496" y="243"/>
                    <a:pt x="490" y="244"/>
                    <a:pt x="485" y="244"/>
                  </a:cubicBezTo>
                  <a:cubicBezTo>
                    <a:pt x="447" y="246"/>
                    <a:pt x="472" y="242"/>
                    <a:pt x="467" y="241"/>
                  </a:cubicBezTo>
                  <a:cubicBezTo>
                    <a:pt x="462" y="240"/>
                    <a:pt x="459" y="236"/>
                    <a:pt x="454" y="235"/>
                  </a:cubicBezTo>
                  <a:cubicBezTo>
                    <a:pt x="449" y="234"/>
                    <a:pt x="443" y="233"/>
                    <a:pt x="439" y="232"/>
                  </a:cubicBezTo>
                  <a:cubicBezTo>
                    <a:pt x="435" y="231"/>
                    <a:pt x="432" y="227"/>
                    <a:pt x="428" y="226"/>
                  </a:cubicBezTo>
                  <a:cubicBezTo>
                    <a:pt x="424" y="225"/>
                    <a:pt x="417" y="229"/>
                    <a:pt x="413" y="228"/>
                  </a:cubicBezTo>
                  <a:cubicBezTo>
                    <a:pt x="409" y="227"/>
                    <a:pt x="408" y="223"/>
                    <a:pt x="404" y="222"/>
                  </a:cubicBezTo>
                  <a:cubicBezTo>
                    <a:pt x="400" y="221"/>
                    <a:pt x="393" y="221"/>
                    <a:pt x="389" y="220"/>
                  </a:cubicBezTo>
                  <a:cubicBezTo>
                    <a:pt x="385" y="219"/>
                    <a:pt x="385" y="216"/>
                    <a:pt x="382" y="214"/>
                  </a:cubicBezTo>
                  <a:cubicBezTo>
                    <a:pt x="379" y="212"/>
                    <a:pt x="372" y="211"/>
                    <a:pt x="368" y="210"/>
                  </a:cubicBezTo>
                  <a:cubicBezTo>
                    <a:pt x="364" y="209"/>
                    <a:pt x="362" y="206"/>
                    <a:pt x="358" y="205"/>
                  </a:cubicBezTo>
                  <a:cubicBezTo>
                    <a:pt x="354" y="204"/>
                    <a:pt x="349" y="205"/>
                    <a:pt x="347" y="204"/>
                  </a:cubicBezTo>
                  <a:cubicBezTo>
                    <a:pt x="345" y="203"/>
                    <a:pt x="345" y="197"/>
                    <a:pt x="343" y="196"/>
                  </a:cubicBezTo>
                  <a:cubicBezTo>
                    <a:pt x="341" y="195"/>
                    <a:pt x="336" y="200"/>
                    <a:pt x="334" y="199"/>
                  </a:cubicBezTo>
                  <a:cubicBezTo>
                    <a:pt x="332" y="198"/>
                    <a:pt x="334" y="194"/>
                    <a:pt x="331" y="192"/>
                  </a:cubicBezTo>
                  <a:cubicBezTo>
                    <a:pt x="328" y="190"/>
                    <a:pt x="318" y="189"/>
                    <a:pt x="314" y="187"/>
                  </a:cubicBezTo>
                  <a:cubicBezTo>
                    <a:pt x="291" y="177"/>
                    <a:pt x="312" y="181"/>
                    <a:pt x="307" y="177"/>
                  </a:cubicBezTo>
                  <a:cubicBezTo>
                    <a:pt x="304" y="175"/>
                    <a:pt x="297" y="174"/>
                    <a:pt x="293" y="172"/>
                  </a:cubicBezTo>
                  <a:cubicBezTo>
                    <a:pt x="289" y="170"/>
                    <a:pt x="285" y="167"/>
                    <a:pt x="284" y="163"/>
                  </a:cubicBezTo>
                  <a:cubicBezTo>
                    <a:pt x="283" y="159"/>
                    <a:pt x="287" y="154"/>
                    <a:pt x="286" y="150"/>
                  </a:cubicBezTo>
                  <a:cubicBezTo>
                    <a:pt x="285" y="146"/>
                    <a:pt x="278" y="145"/>
                    <a:pt x="277" y="141"/>
                  </a:cubicBezTo>
                  <a:cubicBezTo>
                    <a:pt x="276" y="137"/>
                    <a:pt x="279" y="127"/>
                    <a:pt x="277" y="124"/>
                  </a:cubicBezTo>
                  <a:cubicBezTo>
                    <a:pt x="275" y="121"/>
                    <a:pt x="265" y="123"/>
                    <a:pt x="262" y="121"/>
                  </a:cubicBezTo>
                  <a:cubicBezTo>
                    <a:pt x="259" y="119"/>
                    <a:pt x="262" y="112"/>
                    <a:pt x="259" y="109"/>
                  </a:cubicBezTo>
                  <a:cubicBezTo>
                    <a:pt x="256" y="106"/>
                    <a:pt x="249" y="103"/>
                    <a:pt x="245" y="102"/>
                  </a:cubicBezTo>
                  <a:cubicBezTo>
                    <a:pt x="241" y="101"/>
                    <a:pt x="239" y="101"/>
                    <a:pt x="235" y="100"/>
                  </a:cubicBezTo>
                  <a:cubicBezTo>
                    <a:pt x="231" y="99"/>
                    <a:pt x="225" y="99"/>
                    <a:pt x="220" y="96"/>
                  </a:cubicBezTo>
                  <a:cubicBezTo>
                    <a:pt x="203" y="93"/>
                    <a:pt x="209" y="86"/>
                    <a:pt x="205" y="85"/>
                  </a:cubicBezTo>
                  <a:cubicBezTo>
                    <a:pt x="201" y="84"/>
                    <a:pt x="197" y="90"/>
                    <a:pt x="194" y="87"/>
                  </a:cubicBezTo>
                  <a:cubicBezTo>
                    <a:pt x="191" y="84"/>
                    <a:pt x="188" y="71"/>
                    <a:pt x="185" y="67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7"/>
            <p:cNvSpPr>
              <a:spLocks/>
            </p:cNvSpPr>
            <p:nvPr/>
          </p:nvSpPr>
          <p:spPr bwMode="auto">
            <a:xfrm>
              <a:off x="1592" y="2467"/>
              <a:ext cx="1065" cy="686"/>
            </a:xfrm>
            <a:custGeom>
              <a:avLst/>
              <a:gdLst>
                <a:gd name="T0" fmla="*/ 151 w 1065"/>
                <a:gd name="T1" fmla="*/ 184 h 686"/>
                <a:gd name="T2" fmla="*/ 212 w 1065"/>
                <a:gd name="T3" fmla="*/ 188 h 686"/>
                <a:gd name="T4" fmla="*/ 253 w 1065"/>
                <a:gd name="T5" fmla="*/ 223 h 686"/>
                <a:gd name="T6" fmla="*/ 278 w 1065"/>
                <a:gd name="T7" fmla="*/ 266 h 686"/>
                <a:gd name="T8" fmla="*/ 307 w 1065"/>
                <a:gd name="T9" fmla="*/ 308 h 686"/>
                <a:gd name="T10" fmla="*/ 365 w 1065"/>
                <a:gd name="T11" fmla="*/ 337 h 686"/>
                <a:gd name="T12" fmla="*/ 425 w 1065"/>
                <a:gd name="T13" fmla="*/ 377 h 686"/>
                <a:gd name="T14" fmla="*/ 467 w 1065"/>
                <a:gd name="T15" fmla="*/ 406 h 686"/>
                <a:gd name="T16" fmla="*/ 493 w 1065"/>
                <a:gd name="T17" fmla="*/ 463 h 686"/>
                <a:gd name="T18" fmla="*/ 517 w 1065"/>
                <a:gd name="T19" fmla="*/ 503 h 686"/>
                <a:gd name="T20" fmla="*/ 526 w 1065"/>
                <a:gd name="T21" fmla="*/ 571 h 686"/>
                <a:gd name="T22" fmla="*/ 571 w 1065"/>
                <a:gd name="T23" fmla="*/ 590 h 686"/>
                <a:gd name="T24" fmla="*/ 605 w 1065"/>
                <a:gd name="T25" fmla="*/ 616 h 686"/>
                <a:gd name="T26" fmla="*/ 662 w 1065"/>
                <a:gd name="T27" fmla="*/ 625 h 686"/>
                <a:gd name="T28" fmla="*/ 688 w 1065"/>
                <a:gd name="T29" fmla="*/ 658 h 686"/>
                <a:gd name="T30" fmla="*/ 743 w 1065"/>
                <a:gd name="T31" fmla="*/ 686 h 686"/>
                <a:gd name="T32" fmla="*/ 784 w 1065"/>
                <a:gd name="T33" fmla="*/ 656 h 686"/>
                <a:gd name="T34" fmla="*/ 821 w 1065"/>
                <a:gd name="T35" fmla="*/ 652 h 686"/>
                <a:gd name="T36" fmla="*/ 844 w 1065"/>
                <a:gd name="T37" fmla="*/ 646 h 686"/>
                <a:gd name="T38" fmla="*/ 892 w 1065"/>
                <a:gd name="T39" fmla="*/ 641 h 686"/>
                <a:gd name="T40" fmla="*/ 935 w 1065"/>
                <a:gd name="T41" fmla="*/ 635 h 686"/>
                <a:gd name="T42" fmla="*/ 988 w 1065"/>
                <a:gd name="T43" fmla="*/ 590 h 686"/>
                <a:gd name="T44" fmla="*/ 1019 w 1065"/>
                <a:gd name="T45" fmla="*/ 497 h 686"/>
                <a:gd name="T46" fmla="*/ 1037 w 1065"/>
                <a:gd name="T47" fmla="*/ 443 h 686"/>
                <a:gd name="T48" fmla="*/ 1061 w 1065"/>
                <a:gd name="T49" fmla="*/ 380 h 686"/>
                <a:gd name="T50" fmla="*/ 977 w 1065"/>
                <a:gd name="T51" fmla="*/ 338 h 686"/>
                <a:gd name="T52" fmla="*/ 955 w 1065"/>
                <a:gd name="T53" fmla="*/ 301 h 686"/>
                <a:gd name="T54" fmla="*/ 959 w 1065"/>
                <a:gd name="T55" fmla="*/ 256 h 686"/>
                <a:gd name="T56" fmla="*/ 928 w 1065"/>
                <a:gd name="T57" fmla="*/ 230 h 686"/>
                <a:gd name="T58" fmla="*/ 868 w 1065"/>
                <a:gd name="T59" fmla="*/ 217 h 686"/>
                <a:gd name="T60" fmla="*/ 859 w 1065"/>
                <a:gd name="T61" fmla="*/ 145 h 686"/>
                <a:gd name="T62" fmla="*/ 820 w 1065"/>
                <a:gd name="T63" fmla="*/ 121 h 686"/>
                <a:gd name="T64" fmla="*/ 784 w 1065"/>
                <a:gd name="T65" fmla="*/ 98 h 686"/>
                <a:gd name="T66" fmla="*/ 748 w 1065"/>
                <a:gd name="T67" fmla="*/ 79 h 686"/>
                <a:gd name="T68" fmla="*/ 691 w 1065"/>
                <a:gd name="T69" fmla="*/ 83 h 686"/>
                <a:gd name="T70" fmla="*/ 595 w 1065"/>
                <a:gd name="T71" fmla="*/ 73 h 686"/>
                <a:gd name="T72" fmla="*/ 533 w 1065"/>
                <a:gd name="T73" fmla="*/ 55 h 686"/>
                <a:gd name="T74" fmla="*/ 503 w 1065"/>
                <a:gd name="T75" fmla="*/ 44 h 686"/>
                <a:gd name="T76" fmla="*/ 466 w 1065"/>
                <a:gd name="T77" fmla="*/ 35 h 686"/>
                <a:gd name="T78" fmla="*/ 424 w 1065"/>
                <a:gd name="T79" fmla="*/ 19 h 686"/>
                <a:gd name="T80" fmla="*/ 389 w 1065"/>
                <a:gd name="T81" fmla="*/ 8 h 686"/>
                <a:gd name="T82" fmla="*/ 349 w 1065"/>
                <a:gd name="T83" fmla="*/ 11 h 686"/>
                <a:gd name="T84" fmla="*/ 307 w 1065"/>
                <a:gd name="T85" fmla="*/ 20 h 686"/>
                <a:gd name="T86" fmla="*/ 263 w 1065"/>
                <a:gd name="T87" fmla="*/ 16 h 686"/>
                <a:gd name="T88" fmla="*/ 172 w 1065"/>
                <a:gd name="T89" fmla="*/ 22 h 686"/>
                <a:gd name="T90" fmla="*/ 134 w 1065"/>
                <a:gd name="T91" fmla="*/ 34 h 686"/>
                <a:gd name="T92" fmla="*/ 100 w 1065"/>
                <a:gd name="T93" fmla="*/ 25 h 686"/>
                <a:gd name="T94" fmla="*/ 67 w 1065"/>
                <a:gd name="T95" fmla="*/ 43 h 686"/>
                <a:gd name="T96" fmla="*/ 34 w 1065"/>
                <a:gd name="T97" fmla="*/ 68 h 686"/>
                <a:gd name="T98" fmla="*/ 2 w 1065"/>
                <a:gd name="T99" fmla="*/ 76 h 686"/>
                <a:gd name="T100" fmla="*/ 10 w 1065"/>
                <a:gd name="T101" fmla="*/ 130 h 686"/>
                <a:gd name="T102" fmla="*/ 68 w 1065"/>
                <a:gd name="T103" fmla="*/ 160 h 6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65"/>
                <a:gd name="T157" fmla="*/ 0 h 686"/>
                <a:gd name="T158" fmla="*/ 1065 w 1065"/>
                <a:gd name="T159" fmla="*/ 686 h 68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65" h="686">
                  <a:moveTo>
                    <a:pt x="92" y="161"/>
                  </a:moveTo>
                  <a:cubicBezTo>
                    <a:pt x="103" y="166"/>
                    <a:pt x="111" y="181"/>
                    <a:pt x="131" y="185"/>
                  </a:cubicBezTo>
                  <a:cubicBezTo>
                    <a:pt x="141" y="189"/>
                    <a:pt x="145" y="184"/>
                    <a:pt x="151" y="184"/>
                  </a:cubicBezTo>
                  <a:cubicBezTo>
                    <a:pt x="157" y="184"/>
                    <a:pt x="160" y="187"/>
                    <a:pt x="167" y="187"/>
                  </a:cubicBezTo>
                  <a:cubicBezTo>
                    <a:pt x="174" y="187"/>
                    <a:pt x="186" y="184"/>
                    <a:pt x="193" y="184"/>
                  </a:cubicBezTo>
                  <a:cubicBezTo>
                    <a:pt x="200" y="184"/>
                    <a:pt x="207" y="186"/>
                    <a:pt x="212" y="188"/>
                  </a:cubicBezTo>
                  <a:cubicBezTo>
                    <a:pt x="221" y="189"/>
                    <a:pt x="216" y="191"/>
                    <a:pt x="221" y="196"/>
                  </a:cubicBezTo>
                  <a:cubicBezTo>
                    <a:pt x="226" y="201"/>
                    <a:pt x="234" y="213"/>
                    <a:pt x="239" y="217"/>
                  </a:cubicBezTo>
                  <a:cubicBezTo>
                    <a:pt x="245" y="221"/>
                    <a:pt x="253" y="223"/>
                    <a:pt x="253" y="223"/>
                  </a:cubicBezTo>
                  <a:cubicBezTo>
                    <a:pt x="256" y="228"/>
                    <a:pt x="253" y="236"/>
                    <a:pt x="256" y="241"/>
                  </a:cubicBezTo>
                  <a:cubicBezTo>
                    <a:pt x="259" y="246"/>
                    <a:pt x="265" y="247"/>
                    <a:pt x="269" y="251"/>
                  </a:cubicBezTo>
                  <a:cubicBezTo>
                    <a:pt x="273" y="255"/>
                    <a:pt x="275" y="261"/>
                    <a:pt x="278" y="266"/>
                  </a:cubicBezTo>
                  <a:cubicBezTo>
                    <a:pt x="279" y="269"/>
                    <a:pt x="284" y="282"/>
                    <a:pt x="287" y="284"/>
                  </a:cubicBezTo>
                  <a:cubicBezTo>
                    <a:pt x="292" y="288"/>
                    <a:pt x="299" y="284"/>
                    <a:pt x="299" y="284"/>
                  </a:cubicBezTo>
                  <a:cubicBezTo>
                    <a:pt x="299" y="284"/>
                    <a:pt x="304" y="304"/>
                    <a:pt x="307" y="308"/>
                  </a:cubicBezTo>
                  <a:cubicBezTo>
                    <a:pt x="311" y="314"/>
                    <a:pt x="316" y="318"/>
                    <a:pt x="323" y="320"/>
                  </a:cubicBezTo>
                  <a:cubicBezTo>
                    <a:pt x="330" y="323"/>
                    <a:pt x="342" y="322"/>
                    <a:pt x="349" y="325"/>
                  </a:cubicBezTo>
                  <a:cubicBezTo>
                    <a:pt x="359" y="329"/>
                    <a:pt x="359" y="335"/>
                    <a:pt x="365" y="337"/>
                  </a:cubicBezTo>
                  <a:cubicBezTo>
                    <a:pt x="371" y="339"/>
                    <a:pt x="376" y="336"/>
                    <a:pt x="383" y="340"/>
                  </a:cubicBezTo>
                  <a:cubicBezTo>
                    <a:pt x="394" y="356"/>
                    <a:pt x="389" y="358"/>
                    <a:pt x="410" y="362"/>
                  </a:cubicBezTo>
                  <a:cubicBezTo>
                    <a:pt x="417" y="368"/>
                    <a:pt x="420" y="374"/>
                    <a:pt x="425" y="377"/>
                  </a:cubicBezTo>
                  <a:cubicBezTo>
                    <a:pt x="430" y="380"/>
                    <a:pt x="435" y="380"/>
                    <a:pt x="440" y="383"/>
                  </a:cubicBezTo>
                  <a:cubicBezTo>
                    <a:pt x="445" y="386"/>
                    <a:pt x="454" y="391"/>
                    <a:pt x="458" y="395"/>
                  </a:cubicBezTo>
                  <a:cubicBezTo>
                    <a:pt x="467" y="402"/>
                    <a:pt x="464" y="402"/>
                    <a:pt x="467" y="406"/>
                  </a:cubicBezTo>
                  <a:cubicBezTo>
                    <a:pt x="470" y="410"/>
                    <a:pt x="476" y="416"/>
                    <a:pt x="479" y="421"/>
                  </a:cubicBezTo>
                  <a:cubicBezTo>
                    <a:pt x="484" y="428"/>
                    <a:pt x="482" y="432"/>
                    <a:pt x="484" y="439"/>
                  </a:cubicBezTo>
                  <a:cubicBezTo>
                    <a:pt x="486" y="446"/>
                    <a:pt x="490" y="456"/>
                    <a:pt x="493" y="463"/>
                  </a:cubicBezTo>
                  <a:cubicBezTo>
                    <a:pt x="497" y="473"/>
                    <a:pt x="500" y="475"/>
                    <a:pt x="503" y="479"/>
                  </a:cubicBezTo>
                  <a:cubicBezTo>
                    <a:pt x="506" y="483"/>
                    <a:pt x="512" y="486"/>
                    <a:pt x="514" y="490"/>
                  </a:cubicBezTo>
                  <a:cubicBezTo>
                    <a:pt x="516" y="494"/>
                    <a:pt x="517" y="495"/>
                    <a:pt x="517" y="503"/>
                  </a:cubicBezTo>
                  <a:cubicBezTo>
                    <a:pt x="521" y="516"/>
                    <a:pt x="516" y="528"/>
                    <a:pt x="517" y="536"/>
                  </a:cubicBezTo>
                  <a:cubicBezTo>
                    <a:pt x="518" y="544"/>
                    <a:pt x="523" y="548"/>
                    <a:pt x="524" y="554"/>
                  </a:cubicBezTo>
                  <a:cubicBezTo>
                    <a:pt x="525" y="560"/>
                    <a:pt x="520" y="567"/>
                    <a:pt x="526" y="571"/>
                  </a:cubicBezTo>
                  <a:cubicBezTo>
                    <a:pt x="533" y="584"/>
                    <a:pt x="552" y="575"/>
                    <a:pt x="559" y="578"/>
                  </a:cubicBezTo>
                  <a:cubicBezTo>
                    <a:pt x="565" y="580"/>
                    <a:pt x="561" y="584"/>
                    <a:pt x="563" y="586"/>
                  </a:cubicBezTo>
                  <a:cubicBezTo>
                    <a:pt x="565" y="588"/>
                    <a:pt x="567" y="587"/>
                    <a:pt x="571" y="590"/>
                  </a:cubicBezTo>
                  <a:cubicBezTo>
                    <a:pt x="579" y="594"/>
                    <a:pt x="581" y="601"/>
                    <a:pt x="586" y="604"/>
                  </a:cubicBezTo>
                  <a:cubicBezTo>
                    <a:pt x="591" y="607"/>
                    <a:pt x="599" y="605"/>
                    <a:pt x="602" y="607"/>
                  </a:cubicBezTo>
                  <a:cubicBezTo>
                    <a:pt x="609" y="613"/>
                    <a:pt x="603" y="613"/>
                    <a:pt x="605" y="616"/>
                  </a:cubicBezTo>
                  <a:cubicBezTo>
                    <a:pt x="607" y="619"/>
                    <a:pt x="611" y="622"/>
                    <a:pt x="617" y="623"/>
                  </a:cubicBezTo>
                  <a:cubicBezTo>
                    <a:pt x="623" y="624"/>
                    <a:pt x="637" y="623"/>
                    <a:pt x="644" y="623"/>
                  </a:cubicBezTo>
                  <a:cubicBezTo>
                    <a:pt x="648" y="624"/>
                    <a:pt x="658" y="622"/>
                    <a:pt x="662" y="625"/>
                  </a:cubicBezTo>
                  <a:cubicBezTo>
                    <a:pt x="666" y="628"/>
                    <a:pt x="669" y="635"/>
                    <a:pt x="670" y="640"/>
                  </a:cubicBezTo>
                  <a:cubicBezTo>
                    <a:pt x="676" y="644"/>
                    <a:pt x="668" y="650"/>
                    <a:pt x="671" y="653"/>
                  </a:cubicBezTo>
                  <a:cubicBezTo>
                    <a:pt x="674" y="656"/>
                    <a:pt x="683" y="656"/>
                    <a:pt x="688" y="658"/>
                  </a:cubicBezTo>
                  <a:cubicBezTo>
                    <a:pt x="693" y="660"/>
                    <a:pt x="694" y="663"/>
                    <a:pt x="701" y="665"/>
                  </a:cubicBezTo>
                  <a:cubicBezTo>
                    <a:pt x="715" y="675"/>
                    <a:pt x="710" y="661"/>
                    <a:pt x="731" y="668"/>
                  </a:cubicBezTo>
                  <a:cubicBezTo>
                    <a:pt x="738" y="670"/>
                    <a:pt x="743" y="686"/>
                    <a:pt x="743" y="686"/>
                  </a:cubicBezTo>
                  <a:cubicBezTo>
                    <a:pt x="752" y="685"/>
                    <a:pt x="758" y="683"/>
                    <a:pt x="766" y="679"/>
                  </a:cubicBezTo>
                  <a:cubicBezTo>
                    <a:pt x="770" y="677"/>
                    <a:pt x="774" y="677"/>
                    <a:pt x="776" y="674"/>
                  </a:cubicBezTo>
                  <a:cubicBezTo>
                    <a:pt x="778" y="671"/>
                    <a:pt x="781" y="657"/>
                    <a:pt x="784" y="656"/>
                  </a:cubicBezTo>
                  <a:cubicBezTo>
                    <a:pt x="788" y="652"/>
                    <a:pt x="787" y="657"/>
                    <a:pt x="797" y="656"/>
                  </a:cubicBezTo>
                  <a:cubicBezTo>
                    <a:pt x="801" y="655"/>
                    <a:pt x="807" y="653"/>
                    <a:pt x="811" y="652"/>
                  </a:cubicBezTo>
                  <a:cubicBezTo>
                    <a:pt x="815" y="651"/>
                    <a:pt x="819" y="653"/>
                    <a:pt x="821" y="652"/>
                  </a:cubicBezTo>
                  <a:cubicBezTo>
                    <a:pt x="823" y="651"/>
                    <a:pt x="820" y="650"/>
                    <a:pt x="821" y="649"/>
                  </a:cubicBezTo>
                  <a:cubicBezTo>
                    <a:pt x="822" y="648"/>
                    <a:pt x="823" y="643"/>
                    <a:pt x="827" y="643"/>
                  </a:cubicBezTo>
                  <a:cubicBezTo>
                    <a:pt x="833" y="641"/>
                    <a:pt x="834" y="647"/>
                    <a:pt x="844" y="646"/>
                  </a:cubicBezTo>
                  <a:cubicBezTo>
                    <a:pt x="849" y="645"/>
                    <a:pt x="854" y="641"/>
                    <a:pt x="859" y="640"/>
                  </a:cubicBezTo>
                  <a:cubicBezTo>
                    <a:pt x="864" y="639"/>
                    <a:pt x="869" y="637"/>
                    <a:pt x="874" y="637"/>
                  </a:cubicBezTo>
                  <a:cubicBezTo>
                    <a:pt x="879" y="637"/>
                    <a:pt x="888" y="642"/>
                    <a:pt x="892" y="641"/>
                  </a:cubicBezTo>
                  <a:cubicBezTo>
                    <a:pt x="896" y="640"/>
                    <a:pt x="891" y="633"/>
                    <a:pt x="895" y="631"/>
                  </a:cubicBezTo>
                  <a:cubicBezTo>
                    <a:pt x="899" y="629"/>
                    <a:pt x="907" y="631"/>
                    <a:pt x="914" y="632"/>
                  </a:cubicBezTo>
                  <a:cubicBezTo>
                    <a:pt x="921" y="633"/>
                    <a:pt x="927" y="637"/>
                    <a:pt x="935" y="635"/>
                  </a:cubicBezTo>
                  <a:cubicBezTo>
                    <a:pt x="956" y="628"/>
                    <a:pt x="948" y="633"/>
                    <a:pt x="962" y="623"/>
                  </a:cubicBezTo>
                  <a:cubicBezTo>
                    <a:pt x="967" y="615"/>
                    <a:pt x="969" y="611"/>
                    <a:pt x="977" y="605"/>
                  </a:cubicBezTo>
                  <a:cubicBezTo>
                    <a:pt x="983" y="601"/>
                    <a:pt x="988" y="590"/>
                    <a:pt x="988" y="590"/>
                  </a:cubicBezTo>
                  <a:cubicBezTo>
                    <a:pt x="984" y="577"/>
                    <a:pt x="993" y="577"/>
                    <a:pt x="1004" y="569"/>
                  </a:cubicBezTo>
                  <a:cubicBezTo>
                    <a:pt x="1007" y="562"/>
                    <a:pt x="1008" y="559"/>
                    <a:pt x="1010" y="547"/>
                  </a:cubicBezTo>
                  <a:cubicBezTo>
                    <a:pt x="1012" y="535"/>
                    <a:pt x="1017" y="511"/>
                    <a:pt x="1019" y="497"/>
                  </a:cubicBezTo>
                  <a:cubicBezTo>
                    <a:pt x="1020" y="486"/>
                    <a:pt x="1019" y="474"/>
                    <a:pt x="1022" y="464"/>
                  </a:cubicBezTo>
                  <a:cubicBezTo>
                    <a:pt x="1023" y="461"/>
                    <a:pt x="1029" y="464"/>
                    <a:pt x="1031" y="461"/>
                  </a:cubicBezTo>
                  <a:cubicBezTo>
                    <a:pt x="1035" y="456"/>
                    <a:pt x="1035" y="449"/>
                    <a:pt x="1037" y="443"/>
                  </a:cubicBezTo>
                  <a:cubicBezTo>
                    <a:pt x="1040" y="435"/>
                    <a:pt x="1052" y="434"/>
                    <a:pt x="1058" y="428"/>
                  </a:cubicBezTo>
                  <a:cubicBezTo>
                    <a:pt x="1062" y="421"/>
                    <a:pt x="1058" y="408"/>
                    <a:pt x="1058" y="400"/>
                  </a:cubicBezTo>
                  <a:cubicBezTo>
                    <a:pt x="1058" y="392"/>
                    <a:pt x="1065" y="386"/>
                    <a:pt x="1061" y="380"/>
                  </a:cubicBezTo>
                  <a:cubicBezTo>
                    <a:pt x="1040" y="366"/>
                    <a:pt x="1050" y="370"/>
                    <a:pt x="1034" y="365"/>
                  </a:cubicBezTo>
                  <a:cubicBezTo>
                    <a:pt x="1025" y="358"/>
                    <a:pt x="1011" y="355"/>
                    <a:pt x="1001" y="350"/>
                  </a:cubicBezTo>
                  <a:cubicBezTo>
                    <a:pt x="992" y="346"/>
                    <a:pt x="977" y="338"/>
                    <a:pt x="977" y="338"/>
                  </a:cubicBezTo>
                  <a:cubicBezTo>
                    <a:pt x="971" y="335"/>
                    <a:pt x="968" y="332"/>
                    <a:pt x="965" y="329"/>
                  </a:cubicBezTo>
                  <a:cubicBezTo>
                    <a:pt x="962" y="326"/>
                    <a:pt x="963" y="324"/>
                    <a:pt x="961" y="319"/>
                  </a:cubicBezTo>
                  <a:cubicBezTo>
                    <a:pt x="959" y="314"/>
                    <a:pt x="956" y="306"/>
                    <a:pt x="955" y="301"/>
                  </a:cubicBezTo>
                  <a:cubicBezTo>
                    <a:pt x="954" y="296"/>
                    <a:pt x="958" y="294"/>
                    <a:pt x="958" y="289"/>
                  </a:cubicBezTo>
                  <a:cubicBezTo>
                    <a:pt x="958" y="284"/>
                    <a:pt x="956" y="276"/>
                    <a:pt x="956" y="271"/>
                  </a:cubicBezTo>
                  <a:cubicBezTo>
                    <a:pt x="956" y="266"/>
                    <a:pt x="959" y="260"/>
                    <a:pt x="959" y="256"/>
                  </a:cubicBezTo>
                  <a:cubicBezTo>
                    <a:pt x="959" y="252"/>
                    <a:pt x="959" y="247"/>
                    <a:pt x="956" y="244"/>
                  </a:cubicBezTo>
                  <a:cubicBezTo>
                    <a:pt x="953" y="238"/>
                    <a:pt x="947" y="241"/>
                    <a:pt x="941" y="238"/>
                  </a:cubicBezTo>
                  <a:cubicBezTo>
                    <a:pt x="936" y="235"/>
                    <a:pt x="933" y="231"/>
                    <a:pt x="928" y="230"/>
                  </a:cubicBezTo>
                  <a:cubicBezTo>
                    <a:pt x="923" y="229"/>
                    <a:pt x="914" y="231"/>
                    <a:pt x="908" y="230"/>
                  </a:cubicBezTo>
                  <a:cubicBezTo>
                    <a:pt x="901" y="226"/>
                    <a:pt x="897" y="226"/>
                    <a:pt x="890" y="224"/>
                  </a:cubicBezTo>
                  <a:cubicBezTo>
                    <a:pt x="883" y="222"/>
                    <a:pt x="873" y="221"/>
                    <a:pt x="868" y="217"/>
                  </a:cubicBezTo>
                  <a:cubicBezTo>
                    <a:pt x="860" y="212"/>
                    <a:pt x="861" y="207"/>
                    <a:pt x="860" y="197"/>
                  </a:cubicBezTo>
                  <a:cubicBezTo>
                    <a:pt x="858" y="185"/>
                    <a:pt x="860" y="163"/>
                    <a:pt x="860" y="163"/>
                  </a:cubicBezTo>
                  <a:cubicBezTo>
                    <a:pt x="857" y="155"/>
                    <a:pt x="861" y="149"/>
                    <a:pt x="859" y="145"/>
                  </a:cubicBezTo>
                  <a:cubicBezTo>
                    <a:pt x="857" y="141"/>
                    <a:pt x="849" y="140"/>
                    <a:pt x="845" y="136"/>
                  </a:cubicBezTo>
                  <a:cubicBezTo>
                    <a:pt x="841" y="132"/>
                    <a:pt x="839" y="125"/>
                    <a:pt x="835" y="122"/>
                  </a:cubicBezTo>
                  <a:cubicBezTo>
                    <a:pt x="831" y="119"/>
                    <a:pt x="824" y="123"/>
                    <a:pt x="820" y="121"/>
                  </a:cubicBezTo>
                  <a:cubicBezTo>
                    <a:pt x="816" y="119"/>
                    <a:pt x="812" y="112"/>
                    <a:pt x="808" y="109"/>
                  </a:cubicBezTo>
                  <a:cubicBezTo>
                    <a:pt x="804" y="106"/>
                    <a:pt x="798" y="105"/>
                    <a:pt x="794" y="103"/>
                  </a:cubicBezTo>
                  <a:cubicBezTo>
                    <a:pt x="790" y="101"/>
                    <a:pt x="788" y="100"/>
                    <a:pt x="784" y="98"/>
                  </a:cubicBezTo>
                  <a:cubicBezTo>
                    <a:pt x="780" y="96"/>
                    <a:pt x="774" y="93"/>
                    <a:pt x="770" y="92"/>
                  </a:cubicBezTo>
                  <a:cubicBezTo>
                    <a:pt x="766" y="91"/>
                    <a:pt x="761" y="91"/>
                    <a:pt x="757" y="89"/>
                  </a:cubicBezTo>
                  <a:cubicBezTo>
                    <a:pt x="753" y="87"/>
                    <a:pt x="752" y="81"/>
                    <a:pt x="748" y="79"/>
                  </a:cubicBezTo>
                  <a:lnTo>
                    <a:pt x="733" y="77"/>
                  </a:lnTo>
                  <a:cubicBezTo>
                    <a:pt x="727" y="77"/>
                    <a:pt x="719" y="78"/>
                    <a:pt x="712" y="79"/>
                  </a:cubicBezTo>
                  <a:cubicBezTo>
                    <a:pt x="705" y="80"/>
                    <a:pt x="699" y="83"/>
                    <a:pt x="691" y="83"/>
                  </a:cubicBezTo>
                  <a:cubicBezTo>
                    <a:pt x="683" y="83"/>
                    <a:pt x="671" y="82"/>
                    <a:pt x="661" y="80"/>
                  </a:cubicBezTo>
                  <a:cubicBezTo>
                    <a:pt x="650" y="79"/>
                    <a:pt x="629" y="71"/>
                    <a:pt x="629" y="71"/>
                  </a:cubicBezTo>
                  <a:cubicBezTo>
                    <a:pt x="621" y="70"/>
                    <a:pt x="605" y="73"/>
                    <a:pt x="595" y="73"/>
                  </a:cubicBezTo>
                  <a:cubicBezTo>
                    <a:pt x="585" y="73"/>
                    <a:pt x="575" y="70"/>
                    <a:pt x="568" y="68"/>
                  </a:cubicBezTo>
                  <a:cubicBezTo>
                    <a:pt x="561" y="66"/>
                    <a:pt x="559" y="63"/>
                    <a:pt x="553" y="61"/>
                  </a:cubicBezTo>
                  <a:cubicBezTo>
                    <a:pt x="538" y="59"/>
                    <a:pt x="538" y="57"/>
                    <a:pt x="533" y="55"/>
                  </a:cubicBezTo>
                  <a:cubicBezTo>
                    <a:pt x="528" y="53"/>
                    <a:pt x="524" y="51"/>
                    <a:pt x="521" y="50"/>
                  </a:cubicBezTo>
                  <a:cubicBezTo>
                    <a:pt x="518" y="49"/>
                    <a:pt x="515" y="50"/>
                    <a:pt x="512" y="49"/>
                  </a:cubicBezTo>
                  <a:cubicBezTo>
                    <a:pt x="509" y="48"/>
                    <a:pt x="506" y="45"/>
                    <a:pt x="503" y="44"/>
                  </a:cubicBezTo>
                  <a:cubicBezTo>
                    <a:pt x="500" y="43"/>
                    <a:pt x="497" y="47"/>
                    <a:pt x="494" y="46"/>
                  </a:cubicBezTo>
                  <a:cubicBezTo>
                    <a:pt x="491" y="45"/>
                    <a:pt x="492" y="39"/>
                    <a:pt x="487" y="37"/>
                  </a:cubicBezTo>
                  <a:cubicBezTo>
                    <a:pt x="482" y="35"/>
                    <a:pt x="471" y="37"/>
                    <a:pt x="466" y="35"/>
                  </a:cubicBezTo>
                  <a:cubicBezTo>
                    <a:pt x="461" y="33"/>
                    <a:pt x="459" y="28"/>
                    <a:pt x="454" y="26"/>
                  </a:cubicBezTo>
                  <a:cubicBezTo>
                    <a:pt x="449" y="24"/>
                    <a:pt x="441" y="26"/>
                    <a:pt x="436" y="25"/>
                  </a:cubicBezTo>
                  <a:cubicBezTo>
                    <a:pt x="431" y="24"/>
                    <a:pt x="428" y="20"/>
                    <a:pt x="424" y="19"/>
                  </a:cubicBezTo>
                  <a:cubicBezTo>
                    <a:pt x="420" y="18"/>
                    <a:pt x="415" y="17"/>
                    <a:pt x="412" y="16"/>
                  </a:cubicBezTo>
                  <a:cubicBezTo>
                    <a:pt x="409" y="15"/>
                    <a:pt x="407" y="15"/>
                    <a:pt x="403" y="14"/>
                  </a:cubicBezTo>
                  <a:cubicBezTo>
                    <a:pt x="399" y="13"/>
                    <a:pt x="394" y="9"/>
                    <a:pt x="389" y="8"/>
                  </a:cubicBezTo>
                  <a:cubicBezTo>
                    <a:pt x="361" y="0"/>
                    <a:pt x="378" y="9"/>
                    <a:pt x="373" y="10"/>
                  </a:cubicBezTo>
                  <a:cubicBezTo>
                    <a:pt x="368" y="11"/>
                    <a:pt x="363" y="14"/>
                    <a:pt x="359" y="14"/>
                  </a:cubicBezTo>
                  <a:cubicBezTo>
                    <a:pt x="355" y="14"/>
                    <a:pt x="352" y="10"/>
                    <a:pt x="349" y="11"/>
                  </a:cubicBezTo>
                  <a:cubicBezTo>
                    <a:pt x="346" y="12"/>
                    <a:pt x="348" y="18"/>
                    <a:pt x="343" y="20"/>
                  </a:cubicBezTo>
                  <a:cubicBezTo>
                    <a:pt x="338" y="22"/>
                    <a:pt x="326" y="22"/>
                    <a:pt x="320" y="22"/>
                  </a:cubicBezTo>
                  <a:cubicBezTo>
                    <a:pt x="314" y="22"/>
                    <a:pt x="312" y="20"/>
                    <a:pt x="307" y="20"/>
                  </a:cubicBezTo>
                  <a:cubicBezTo>
                    <a:pt x="290" y="22"/>
                    <a:pt x="295" y="20"/>
                    <a:pt x="287" y="19"/>
                  </a:cubicBezTo>
                  <a:cubicBezTo>
                    <a:pt x="281" y="19"/>
                    <a:pt x="275" y="23"/>
                    <a:pt x="271" y="22"/>
                  </a:cubicBezTo>
                  <a:cubicBezTo>
                    <a:pt x="267" y="21"/>
                    <a:pt x="275" y="17"/>
                    <a:pt x="263" y="16"/>
                  </a:cubicBezTo>
                  <a:cubicBezTo>
                    <a:pt x="246" y="17"/>
                    <a:pt x="212" y="15"/>
                    <a:pt x="199" y="16"/>
                  </a:cubicBezTo>
                  <a:cubicBezTo>
                    <a:pt x="186" y="17"/>
                    <a:pt x="191" y="21"/>
                    <a:pt x="187" y="22"/>
                  </a:cubicBezTo>
                  <a:cubicBezTo>
                    <a:pt x="183" y="23"/>
                    <a:pt x="175" y="20"/>
                    <a:pt x="172" y="22"/>
                  </a:cubicBezTo>
                  <a:cubicBezTo>
                    <a:pt x="169" y="24"/>
                    <a:pt x="172" y="30"/>
                    <a:pt x="169" y="32"/>
                  </a:cubicBezTo>
                  <a:cubicBezTo>
                    <a:pt x="152" y="35"/>
                    <a:pt x="160" y="32"/>
                    <a:pt x="154" y="32"/>
                  </a:cubicBezTo>
                  <a:cubicBezTo>
                    <a:pt x="148" y="32"/>
                    <a:pt x="139" y="34"/>
                    <a:pt x="134" y="34"/>
                  </a:cubicBezTo>
                  <a:cubicBezTo>
                    <a:pt x="129" y="34"/>
                    <a:pt x="126" y="33"/>
                    <a:pt x="122" y="32"/>
                  </a:cubicBezTo>
                  <a:cubicBezTo>
                    <a:pt x="118" y="31"/>
                    <a:pt x="116" y="32"/>
                    <a:pt x="112" y="31"/>
                  </a:cubicBezTo>
                  <a:cubicBezTo>
                    <a:pt x="108" y="30"/>
                    <a:pt x="103" y="25"/>
                    <a:pt x="100" y="25"/>
                  </a:cubicBezTo>
                  <a:cubicBezTo>
                    <a:pt x="88" y="25"/>
                    <a:pt x="95" y="30"/>
                    <a:pt x="92" y="31"/>
                  </a:cubicBezTo>
                  <a:cubicBezTo>
                    <a:pt x="89" y="32"/>
                    <a:pt x="83" y="30"/>
                    <a:pt x="79" y="32"/>
                  </a:cubicBezTo>
                  <a:cubicBezTo>
                    <a:pt x="75" y="34"/>
                    <a:pt x="70" y="40"/>
                    <a:pt x="67" y="43"/>
                  </a:cubicBezTo>
                  <a:cubicBezTo>
                    <a:pt x="53" y="53"/>
                    <a:pt x="80" y="46"/>
                    <a:pt x="59" y="53"/>
                  </a:cubicBezTo>
                  <a:cubicBezTo>
                    <a:pt x="55" y="56"/>
                    <a:pt x="48" y="56"/>
                    <a:pt x="43" y="58"/>
                  </a:cubicBezTo>
                  <a:cubicBezTo>
                    <a:pt x="39" y="61"/>
                    <a:pt x="38" y="66"/>
                    <a:pt x="34" y="68"/>
                  </a:cubicBezTo>
                  <a:cubicBezTo>
                    <a:pt x="30" y="72"/>
                    <a:pt x="25" y="69"/>
                    <a:pt x="20" y="71"/>
                  </a:cubicBezTo>
                  <a:cubicBezTo>
                    <a:pt x="17" y="72"/>
                    <a:pt x="17" y="75"/>
                    <a:pt x="14" y="76"/>
                  </a:cubicBezTo>
                  <a:cubicBezTo>
                    <a:pt x="11" y="77"/>
                    <a:pt x="4" y="73"/>
                    <a:pt x="2" y="76"/>
                  </a:cubicBezTo>
                  <a:cubicBezTo>
                    <a:pt x="0" y="79"/>
                    <a:pt x="1" y="88"/>
                    <a:pt x="2" y="95"/>
                  </a:cubicBezTo>
                  <a:cubicBezTo>
                    <a:pt x="5" y="104"/>
                    <a:pt x="7" y="112"/>
                    <a:pt x="8" y="118"/>
                  </a:cubicBezTo>
                  <a:cubicBezTo>
                    <a:pt x="9" y="124"/>
                    <a:pt x="7" y="128"/>
                    <a:pt x="10" y="130"/>
                  </a:cubicBezTo>
                  <a:cubicBezTo>
                    <a:pt x="13" y="132"/>
                    <a:pt x="22" y="127"/>
                    <a:pt x="25" y="130"/>
                  </a:cubicBezTo>
                  <a:cubicBezTo>
                    <a:pt x="31" y="137"/>
                    <a:pt x="24" y="143"/>
                    <a:pt x="31" y="148"/>
                  </a:cubicBezTo>
                  <a:cubicBezTo>
                    <a:pt x="38" y="153"/>
                    <a:pt x="60" y="157"/>
                    <a:pt x="68" y="160"/>
                  </a:cubicBezTo>
                  <a:cubicBezTo>
                    <a:pt x="76" y="163"/>
                    <a:pt x="75" y="166"/>
                    <a:pt x="79" y="166"/>
                  </a:cubicBezTo>
                  <a:cubicBezTo>
                    <a:pt x="83" y="166"/>
                    <a:pt x="89" y="162"/>
                    <a:pt x="92" y="161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8"/>
            <p:cNvSpPr>
              <a:spLocks/>
            </p:cNvSpPr>
            <p:nvPr/>
          </p:nvSpPr>
          <p:spPr bwMode="auto">
            <a:xfrm>
              <a:off x="1963" y="2189"/>
              <a:ext cx="1332" cy="795"/>
            </a:xfrm>
            <a:custGeom>
              <a:avLst/>
              <a:gdLst>
                <a:gd name="T0" fmla="*/ 627 w 1332"/>
                <a:gd name="T1" fmla="*/ 624 h 795"/>
                <a:gd name="T2" fmla="*/ 584 w 1332"/>
                <a:gd name="T3" fmla="*/ 579 h 795"/>
                <a:gd name="T4" fmla="*/ 585 w 1332"/>
                <a:gd name="T5" fmla="*/ 522 h 795"/>
                <a:gd name="T6" fmla="*/ 513 w 1332"/>
                <a:gd name="T7" fmla="*/ 507 h 795"/>
                <a:gd name="T8" fmla="*/ 488 w 1332"/>
                <a:gd name="T9" fmla="*/ 423 h 795"/>
                <a:gd name="T10" fmla="*/ 437 w 1332"/>
                <a:gd name="T11" fmla="*/ 387 h 795"/>
                <a:gd name="T12" fmla="*/ 386 w 1332"/>
                <a:gd name="T13" fmla="*/ 367 h 795"/>
                <a:gd name="T14" fmla="*/ 320 w 1332"/>
                <a:gd name="T15" fmla="*/ 361 h 795"/>
                <a:gd name="T16" fmla="*/ 197 w 1332"/>
                <a:gd name="T17" fmla="*/ 346 h 795"/>
                <a:gd name="T18" fmla="*/ 141 w 1332"/>
                <a:gd name="T19" fmla="*/ 327 h 795"/>
                <a:gd name="T20" fmla="*/ 95 w 1332"/>
                <a:gd name="T21" fmla="*/ 313 h 795"/>
                <a:gd name="T22" fmla="*/ 41 w 1332"/>
                <a:gd name="T23" fmla="*/ 294 h 795"/>
                <a:gd name="T24" fmla="*/ 0 w 1332"/>
                <a:gd name="T25" fmla="*/ 264 h 795"/>
                <a:gd name="T26" fmla="*/ 14 w 1332"/>
                <a:gd name="T27" fmla="*/ 183 h 795"/>
                <a:gd name="T28" fmla="*/ 104 w 1332"/>
                <a:gd name="T29" fmla="*/ 141 h 795"/>
                <a:gd name="T30" fmla="*/ 158 w 1332"/>
                <a:gd name="T31" fmla="*/ 70 h 795"/>
                <a:gd name="T32" fmla="*/ 207 w 1332"/>
                <a:gd name="T33" fmla="*/ 25 h 795"/>
                <a:gd name="T34" fmla="*/ 269 w 1332"/>
                <a:gd name="T35" fmla="*/ 6 h 795"/>
                <a:gd name="T36" fmla="*/ 338 w 1332"/>
                <a:gd name="T37" fmla="*/ 22 h 795"/>
                <a:gd name="T38" fmla="*/ 404 w 1332"/>
                <a:gd name="T39" fmla="*/ 45 h 795"/>
                <a:gd name="T40" fmla="*/ 474 w 1332"/>
                <a:gd name="T41" fmla="*/ 42 h 795"/>
                <a:gd name="T42" fmla="*/ 584 w 1332"/>
                <a:gd name="T43" fmla="*/ 3 h 795"/>
                <a:gd name="T44" fmla="*/ 665 w 1332"/>
                <a:gd name="T45" fmla="*/ 42 h 795"/>
                <a:gd name="T46" fmla="*/ 665 w 1332"/>
                <a:gd name="T47" fmla="*/ 102 h 795"/>
                <a:gd name="T48" fmla="*/ 701 w 1332"/>
                <a:gd name="T49" fmla="*/ 175 h 795"/>
                <a:gd name="T50" fmla="*/ 731 w 1332"/>
                <a:gd name="T51" fmla="*/ 210 h 795"/>
                <a:gd name="T52" fmla="*/ 789 w 1332"/>
                <a:gd name="T53" fmla="*/ 225 h 795"/>
                <a:gd name="T54" fmla="*/ 854 w 1332"/>
                <a:gd name="T55" fmla="*/ 237 h 795"/>
                <a:gd name="T56" fmla="*/ 887 w 1332"/>
                <a:gd name="T57" fmla="*/ 275 h 795"/>
                <a:gd name="T58" fmla="*/ 956 w 1332"/>
                <a:gd name="T59" fmla="*/ 318 h 795"/>
                <a:gd name="T60" fmla="*/ 1032 w 1332"/>
                <a:gd name="T61" fmla="*/ 355 h 795"/>
                <a:gd name="T62" fmla="*/ 1077 w 1332"/>
                <a:gd name="T63" fmla="*/ 390 h 795"/>
                <a:gd name="T64" fmla="*/ 1106 w 1332"/>
                <a:gd name="T65" fmla="*/ 436 h 795"/>
                <a:gd name="T66" fmla="*/ 1122 w 1332"/>
                <a:gd name="T67" fmla="*/ 495 h 795"/>
                <a:gd name="T68" fmla="*/ 1155 w 1332"/>
                <a:gd name="T69" fmla="*/ 529 h 795"/>
                <a:gd name="T70" fmla="*/ 1194 w 1332"/>
                <a:gd name="T71" fmla="*/ 565 h 795"/>
                <a:gd name="T72" fmla="*/ 1244 w 1332"/>
                <a:gd name="T73" fmla="*/ 603 h 795"/>
                <a:gd name="T74" fmla="*/ 1289 w 1332"/>
                <a:gd name="T75" fmla="*/ 618 h 795"/>
                <a:gd name="T76" fmla="*/ 1290 w 1332"/>
                <a:gd name="T77" fmla="*/ 675 h 795"/>
                <a:gd name="T78" fmla="*/ 1325 w 1332"/>
                <a:gd name="T79" fmla="*/ 715 h 795"/>
                <a:gd name="T80" fmla="*/ 1311 w 1332"/>
                <a:gd name="T81" fmla="*/ 751 h 795"/>
                <a:gd name="T82" fmla="*/ 1245 w 1332"/>
                <a:gd name="T83" fmla="*/ 769 h 795"/>
                <a:gd name="T84" fmla="*/ 1182 w 1332"/>
                <a:gd name="T85" fmla="*/ 784 h 795"/>
                <a:gd name="T86" fmla="*/ 1127 w 1332"/>
                <a:gd name="T87" fmla="*/ 787 h 795"/>
                <a:gd name="T88" fmla="*/ 1077 w 1332"/>
                <a:gd name="T89" fmla="*/ 777 h 795"/>
                <a:gd name="T90" fmla="*/ 995 w 1332"/>
                <a:gd name="T91" fmla="*/ 771 h 795"/>
                <a:gd name="T92" fmla="*/ 893 w 1332"/>
                <a:gd name="T93" fmla="*/ 748 h 795"/>
                <a:gd name="T94" fmla="*/ 857 w 1332"/>
                <a:gd name="T95" fmla="*/ 711 h 795"/>
                <a:gd name="T96" fmla="*/ 782 w 1332"/>
                <a:gd name="T97" fmla="*/ 711 h 795"/>
                <a:gd name="T98" fmla="*/ 695 w 1332"/>
                <a:gd name="T99" fmla="*/ 703 h 7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32"/>
                <a:gd name="T151" fmla="*/ 0 h 795"/>
                <a:gd name="T152" fmla="*/ 1332 w 1332"/>
                <a:gd name="T153" fmla="*/ 795 h 79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32" h="795">
                  <a:moveTo>
                    <a:pt x="692" y="655"/>
                  </a:moveTo>
                  <a:cubicBezTo>
                    <a:pt x="671" y="641"/>
                    <a:pt x="679" y="644"/>
                    <a:pt x="663" y="639"/>
                  </a:cubicBezTo>
                  <a:cubicBezTo>
                    <a:pt x="656" y="635"/>
                    <a:pt x="659" y="638"/>
                    <a:pt x="653" y="636"/>
                  </a:cubicBezTo>
                  <a:cubicBezTo>
                    <a:pt x="647" y="634"/>
                    <a:pt x="635" y="627"/>
                    <a:pt x="627" y="624"/>
                  </a:cubicBezTo>
                  <a:cubicBezTo>
                    <a:pt x="618" y="620"/>
                    <a:pt x="606" y="616"/>
                    <a:pt x="606" y="616"/>
                  </a:cubicBezTo>
                  <a:cubicBezTo>
                    <a:pt x="600" y="613"/>
                    <a:pt x="597" y="610"/>
                    <a:pt x="594" y="607"/>
                  </a:cubicBezTo>
                  <a:cubicBezTo>
                    <a:pt x="591" y="604"/>
                    <a:pt x="592" y="602"/>
                    <a:pt x="590" y="597"/>
                  </a:cubicBezTo>
                  <a:cubicBezTo>
                    <a:pt x="588" y="592"/>
                    <a:pt x="585" y="584"/>
                    <a:pt x="584" y="579"/>
                  </a:cubicBezTo>
                  <a:cubicBezTo>
                    <a:pt x="583" y="574"/>
                    <a:pt x="587" y="572"/>
                    <a:pt x="587" y="567"/>
                  </a:cubicBezTo>
                  <a:cubicBezTo>
                    <a:pt x="587" y="562"/>
                    <a:pt x="585" y="554"/>
                    <a:pt x="585" y="549"/>
                  </a:cubicBezTo>
                  <a:cubicBezTo>
                    <a:pt x="584" y="544"/>
                    <a:pt x="581" y="538"/>
                    <a:pt x="581" y="534"/>
                  </a:cubicBezTo>
                  <a:cubicBezTo>
                    <a:pt x="581" y="530"/>
                    <a:pt x="587" y="525"/>
                    <a:pt x="585" y="522"/>
                  </a:cubicBezTo>
                  <a:cubicBezTo>
                    <a:pt x="582" y="516"/>
                    <a:pt x="576" y="519"/>
                    <a:pt x="570" y="516"/>
                  </a:cubicBezTo>
                  <a:cubicBezTo>
                    <a:pt x="565" y="513"/>
                    <a:pt x="562" y="509"/>
                    <a:pt x="557" y="508"/>
                  </a:cubicBezTo>
                  <a:cubicBezTo>
                    <a:pt x="552" y="507"/>
                    <a:pt x="544" y="508"/>
                    <a:pt x="537" y="508"/>
                  </a:cubicBezTo>
                  <a:cubicBezTo>
                    <a:pt x="530" y="504"/>
                    <a:pt x="520" y="509"/>
                    <a:pt x="513" y="507"/>
                  </a:cubicBezTo>
                  <a:cubicBezTo>
                    <a:pt x="506" y="505"/>
                    <a:pt x="501" y="500"/>
                    <a:pt x="497" y="495"/>
                  </a:cubicBezTo>
                  <a:cubicBezTo>
                    <a:pt x="489" y="490"/>
                    <a:pt x="490" y="485"/>
                    <a:pt x="489" y="475"/>
                  </a:cubicBezTo>
                  <a:cubicBezTo>
                    <a:pt x="487" y="463"/>
                    <a:pt x="489" y="441"/>
                    <a:pt x="489" y="441"/>
                  </a:cubicBezTo>
                  <a:cubicBezTo>
                    <a:pt x="486" y="433"/>
                    <a:pt x="490" y="427"/>
                    <a:pt x="488" y="423"/>
                  </a:cubicBezTo>
                  <a:cubicBezTo>
                    <a:pt x="486" y="419"/>
                    <a:pt x="478" y="418"/>
                    <a:pt x="474" y="414"/>
                  </a:cubicBezTo>
                  <a:cubicBezTo>
                    <a:pt x="470" y="410"/>
                    <a:pt x="468" y="403"/>
                    <a:pt x="464" y="400"/>
                  </a:cubicBezTo>
                  <a:cubicBezTo>
                    <a:pt x="460" y="397"/>
                    <a:pt x="453" y="401"/>
                    <a:pt x="449" y="399"/>
                  </a:cubicBezTo>
                  <a:cubicBezTo>
                    <a:pt x="445" y="397"/>
                    <a:pt x="441" y="390"/>
                    <a:pt x="437" y="387"/>
                  </a:cubicBezTo>
                  <a:cubicBezTo>
                    <a:pt x="433" y="384"/>
                    <a:pt x="427" y="383"/>
                    <a:pt x="423" y="381"/>
                  </a:cubicBezTo>
                  <a:cubicBezTo>
                    <a:pt x="419" y="379"/>
                    <a:pt x="417" y="378"/>
                    <a:pt x="413" y="376"/>
                  </a:cubicBezTo>
                  <a:cubicBezTo>
                    <a:pt x="409" y="374"/>
                    <a:pt x="403" y="371"/>
                    <a:pt x="399" y="370"/>
                  </a:cubicBezTo>
                  <a:cubicBezTo>
                    <a:pt x="395" y="369"/>
                    <a:pt x="390" y="369"/>
                    <a:pt x="386" y="367"/>
                  </a:cubicBezTo>
                  <a:cubicBezTo>
                    <a:pt x="382" y="365"/>
                    <a:pt x="381" y="359"/>
                    <a:pt x="377" y="357"/>
                  </a:cubicBezTo>
                  <a:lnTo>
                    <a:pt x="362" y="355"/>
                  </a:lnTo>
                  <a:cubicBezTo>
                    <a:pt x="356" y="355"/>
                    <a:pt x="348" y="356"/>
                    <a:pt x="341" y="357"/>
                  </a:cubicBezTo>
                  <a:cubicBezTo>
                    <a:pt x="334" y="358"/>
                    <a:pt x="328" y="361"/>
                    <a:pt x="320" y="361"/>
                  </a:cubicBezTo>
                  <a:cubicBezTo>
                    <a:pt x="312" y="361"/>
                    <a:pt x="300" y="360"/>
                    <a:pt x="290" y="358"/>
                  </a:cubicBezTo>
                  <a:cubicBezTo>
                    <a:pt x="279" y="357"/>
                    <a:pt x="258" y="349"/>
                    <a:pt x="258" y="349"/>
                  </a:cubicBezTo>
                  <a:cubicBezTo>
                    <a:pt x="250" y="348"/>
                    <a:pt x="234" y="351"/>
                    <a:pt x="224" y="351"/>
                  </a:cubicBezTo>
                  <a:cubicBezTo>
                    <a:pt x="214" y="351"/>
                    <a:pt x="204" y="348"/>
                    <a:pt x="197" y="346"/>
                  </a:cubicBezTo>
                  <a:cubicBezTo>
                    <a:pt x="190" y="344"/>
                    <a:pt x="188" y="341"/>
                    <a:pt x="182" y="339"/>
                  </a:cubicBezTo>
                  <a:cubicBezTo>
                    <a:pt x="167" y="337"/>
                    <a:pt x="167" y="335"/>
                    <a:pt x="162" y="333"/>
                  </a:cubicBezTo>
                  <a:cubicBezTo>
                    <a:pt x="157" y="331"/>
                    <a:pt x="153" y="329"/>
                    <a:pt x="150" y="328"/>
                  </a:cubicBezTo>
                  <a:cubicBezTo>
                    <a:pt x="147" y="327"/>
                    <a:pt x="144" y="328"/>
                    <a:pt x="141" y="327"/>
                  </a:cubicBezTo>
                  <a:cubicBezTo>
                    <a:pt x="138" y="326"/>
                    <a:pt x="135" y="323"/>
                    <a:pt x="132" y="322"/>
                  </a:cubicBezTo>
                  <a:cubicBezTo>
                    <a:pt x="129" y="321"/>
                    <a:pt x="126" y="325"/>
                    <a:pt x="123" y="324"/>
                  </a:cubicBezTo>
                  <a:cubicBezTo>
                    <a:pt x="120" y="323"/>
                    <a:pt x="121" y="317"/>
                    <a:pt x="116" y="315"/>
                  </a:cubicBezTo>
                  <a:cubicBezTo>
                    <a:pt x="111" y="313"/>
                    <a:pt x="100" y="315"/>
                    <a:pt x="95" y="313"/>
                  </a:cubicBezTo>
                  <a:cubicBezTo>
                    <a:pt x="90" y="311"/>
                    <a:pt x="88" y="306"/>
                    <a:pt x="83" y="304"/>
                  </a:cubicBezTo>
                  <a:cubicBezTo>
                    <a:pt x="78" y="302"/>
                    <a:pt x="70" y="304"/>
                    <a:pt x="65" y="303"/>
                  </a:cubicBezTo>
                  <a:cubicBezTo>
                    <a:pt x="60" y="302"/>
                    <a:pt x="57" y="298"/>
                    <a:pt x="53" y="297"/>
                  </a:cubicBezTo>
                  <a:cubicBezTo>
                    <a:pt x="49" y="296"/>
                    <a:pt x="44" y="295"/>
                    <a:pt x="41" y="294"/>
                  </a:cubicBezTo>
                  <a:cubicBezTo>
                    <a:pt x="38" y="293"/>
                    <a:pt x="36" y="293"/>
                    <a:pt x="32" y="292"/>
                  </a:cubicBezTo>
                  <a:cubicBezTo>
                    <a:pt x="28" y="291"/>
                    <a:pt x="22" y="288"/>
                    <a:pt x="18" y="286"/>
                  </a:cubicBezTo>
                  <a:cubicBezTo>
                    <a:pt x="15" y="283"/>
                    <a:pt x="5" y="296"/>
                    <a:pt x="5" y="280"/>
                  </a:cubicBezTo>
                  <a:lnTo>
                    <a:pt x="0" y="264"/>
                  </a:lnTo>
                  <a:lnTo>
                    <a:pt x="8" y="246"/>
                  </a:lnTo>
                  <a:lnTo>
                    <a:pt x="8" y="216"/>
                  </a:lnTo>
                  <a:lnTo>
                    <a:pt x="5" y="193"/>
                  </a:lnTo>
                  <a:lnTo>
                    <a:pt x="14" y="183"/>
                  </a:lnTo>
                  <a:cubicBezTo>
                    <a:pt x="19" y="180"/>
                    <a:pt x="29" y="177"/>
                    <a:pt x="36" y="174"/>
                  </a:cubicBezTo>
                  <a:cubicBezTo>
                    <a:pt x="43" y="171"/>
                    <a:pt x="52" y="168"/>
                    <a:pt x="59" y="165"/>
                  </a:cubicBezTo>
                  <a:cubicBezTo>
                    <a:pt x="66" y="162"/>
                    <a:pt x="74" y="158"/>
                    <a:pt x="81" y="154"/>
                  </a:cubicBezTo>
                  <a:cubicBezTo>
                    <a:pt x="88" y="150"/>
                    <a:pt x="97" y="148"/>
                    <a:pt x="104" y="141"/>
                  </a:cubicBezTo>
                  <a:cubicBezTo>
                    <a:pt x="111" y="134"/>
                    <a:pt x="116" y="122"/>
                    <a:pt x="123" y="114"/>
                  </a:cubicBezTo>
                  <a:cubicBezTo>
                    <a:pt x="130" y="106"/>
                    <a:pt x="139" y="98"/>
                    <a:pt x="144" y="93"/>
                  </a:cubicBezTo>
                  <a:cubicBezTo>
                    <a:pt x="149" y="88"/>
                    <a:pt x="153" y="86"/>
                    <a:pt x="155" y="82"/>
                  </a:cubicBezTo>
                  <a:cubicBezTo>
                    <a:pt x="158" y="79"/>
                    <a:pt x="153" y="75"/>
                    <a:pt x="158" y="70"/>
                  </a:cubicBezTo>
                  <a:cubicBezTo>
                    <a:pt x="161" y="67"/>
                    <a:pt x="168" y="67"/>
                    <a:pt x="173" y="64"/>
                  </a:cubicBezTo>
                  <a:cubicBezTo>
                    <a:pt x="178" y="61"/>
                    <a:pt x="184" y="56"/>
                    <a:pt x="187" y="51"/>
                  </a:cubicBezTo>
                  <a:cubicBezTo>
                    <a:pt x="190" y="46"/>
                    <a:pt x="188" y="40"/>
                    <a:pt x="191" y="36"/>
                  </a:cubicBezTo>
                  <a:cubicBezTo>
                    <a:pt x="194" y="32"/>
                    <a:pt x="202" y="28"/>
                    <a:pt x="207" y="25"/>
                  </a:cubicBezTo>
                  <a:cubicBezTo>
                    <a:pt x="212" y="22"/>
                    <a:pt x="218" y="19"/>
                    <a:pt x="222" y="16"/>
                  </a:cubicBezTo>
                  <a:cubicBezTo>
                    <a:pt x="226" y="13"/>
                    <a:pt x="229" y="10"/>
                    <a:pt x="233" y="9"/>
                  </a:cubicBezTo>
                  <a:cubicBezTo>
                    <a:pt x="237" y="8"/>
                    <a:pt x="243" y="7"/>
                    <a:pt x="249" y="7"/>
                  </a:cubicBezTo>
                  <a:cubicBezTo>
                    <a:pt x="255" y="7"/>
                    <a:pt x="264" y="6"/>
                    <a:pt x="269" y="6"/>
                  </a:cubicBezTo>
                  <a:cubicBezTo>
                    <a:pt x="274" y="6"/>
                    <a:pt x="277" y="5"/>
                    <a:pt x="282" y="6"/>
                  </a:cubicBezTo>
                  <a:cubicBezTo>
                    <a:pt x="287" y="7"/>
                    <a:pt x="293" y="13"/>
                    <a:pt x="300" y="15"/>
                  </a:cubicBezTo>
                  <a:cubicBezTo>
                    <a:pt x="307" y="17"/>
                    <a:pt x="317" y="18"/>
                    <a:pt x="323" y="19"/>
                  </a:cubicBezTo>
                  <a:cubicBezTo>
                    <a:pt x="329" y="20"/>
                    <a:pt x="333" y="21"/>
                    <a:pt x="338" y="22"/>
                  </a:cubicBezTo>
                  <a:cubicBezTo>
                    <a:pt x="343" y="23"/>
                    <a:pt x="346" y="22"/>
                    <a:pt x="351" y="24"/>
                  </a:cubicBezTo>
                  <a:cubicBezTo>
                    <a:pt x="356" y="26"/>
                    <a:pt x="359" y="32"/>
                    <a:pt x="366" y="36"/>
                  </a:cubicBezTo>
                  <a:cubicBezTo>
                    <a:pt x="373" y="40"/>
                    <a:pt x="384" y="47"/>
                    <a:pt x="390" y="48"/>
                  </a:cubicBezTo>
                  <a:cubicBezTo>
                    <a:pt x="396" y="49"/>
                    <a:pt x="400" y="46"/>
                    <a:pt x="404" y="45"/>
                  </a:cubicBezTo>
                  <a:cubicBezTo>
                    <a:pt x="408" y="44"/>
                    <a:pt x="414" y="42"/>
                    <a:pt x="417" y="43"/>
                  </a:cubicBezTo>
                  <a:cubicBezTo>
                    <a:pt x="420" y="44"/>
                    <a:pt x="419" y="51"/>
                    <a:pt x="423" y="51"/>
                  </a:cubicBezTo>
                  <a:cubicBezTo>
                    <a:pt x="427" y="51"/>
                    <a:pt x="435" y="47"/>
                    <a:pt x="443" y="45"/>
                  </a:cubicBezTo>
                  <a:cubicBezTo>
                    <a:pt x="451" y="43"/>
                    <a:pt x="464" y="43"/>
                    <a:pt x="474" y="42"/>
                  </a:cubicBezTo>
                  <a:cubicBezTo>
                    <a:pt x="484" y="41"/>
                    <a:pt x="491" y="41"/>
                    <a:pt x="503" y="39"/>
                  </a:cubicBezTo>
                  <a:cubicBezTo>
                    <a:pt x="515" y="37"/>
                    <a:pt x="534" y="33"/>
                    <a:pt x="545" y="27"/>
                  </a:cubicBezTo>
                  <a:cubicBezTo>
                    <a:pt x="556" y="21"/>
                    <a:pt x="563" y="8"/>
                    <a:pt x="569" y="4"/>
                  </a:cubicBezTo>
                  <a:cubicBezTo>
                    <a:pt x="575" y="0"/>
                    <a:pt x="577" y="3"/>
                    <a:pt x="584" y="3"/>
                  </a:cubicBezTo>
                  <a:cubicBezTo>
                    <a:pt x="591" y="3"/>
                    <a:pt x="604" y="5"/>
                    <a:pt x="612" y="7"/>
                  </a:cubicBezTo>
                  <a:cubicBezTo>
                    <a:pt x="620" y="9"/>
                    <a:pt x="626" y="11"/>
                    <a:pt x="633" y="15"/>
                  </a:cubicBezTo>
                  <a:lnTo>
                    <a:pt x="654" y="31"/>
                  </a:lnTo>
                  <a:cubicBezTo>
                    <a:pt x="659" y="35"/>
                    <a:pt x="663" y="37"/>
                    <a:pt x="665" y="42"/>
                  </a:cubicBezTo>
                  <a:cubicBezTo>
                    <a:pt x="667" y="47"/>
                    <a:pt x="665" y="54"/>
                    <a:pt x="665" y="60"/>
                  </a:cubicBezTo>
                  <a:cubicBezTo>
                    <a:pt x="665" y="66"/>
                    <a:pt x="666" y="70"/>
                    <a:pt x="665" y="76"/>
                  </a:cubicBezTo>
                  <a:cubicBezTo>
                    <a:pt x="664" y="82"/>
                    <a:pt x="656" y="90"/>
                    <a:pt x="656" y="94"/>
                  </a:cubicBezTo>
                  <a:cubicBezTo>
                    <a:pt x="656" y="98"/>
                    <a:pt x="663" y="98"/>
                    <a:pt x="665" y="102"/>
                  </a:cubicBezTo>
                  <a:cubicBezTo>
                    <a:pt x="667" y="106"/>
                    <a:pt x="665" y="116"/>
                    <a:pt x="666" y="121"/>
                  </a:cubicBezTo>
                  <a:cubicBezTo>
                    <a:pt x="667" y="126"/>
                    <a:pt x="669" y="128"/>
                    <a:pt x="674" y="135"/>
                  </a:cubicBezTo>
                  <a:cubicBezTo>
                    <a:pt x="679" y="142"/>
                    <a:pt x="695" y="156"/>
                    <a:pt x="699" y="163"/>
                  </a:cubicBezTo>
                  <a:cubicBezTo>
                    <a:pt x="703" y="170"/>
                    <a:pt x="700" y="173"/>
                    <a:pt x="701" y="175"/>
                  </a:cubicBezTo>
                  <a:cubicBezTo>
                    <a:pt x="702" y="177"/>
                    <a:pt x="705" y="176"/>
                    <a:pt x="707" y="178"/>
                  </a:cubicBezTo>
                  <a:cubicBezTo>
                    <a:pt x="709" y="180"/>
                    <a:pt x="712" y="185"/>
                    <a:pt x="713" y="189"/>
                  </a:cubicBezTo>
                  <a:cubicBezTo>
                    <a:pt x="714" y="193"/>
                    <a:pt x="710" y="199"/>
                    <a:pt x="713" y="202"/>
                  </a:cubicBezTo>
                  <a:cubicBezTo>
                    <a:pt x="716" y="205"/>
                    <a:pt x="724" y="208"/>
                    <a:pt x="731" y="210"/>
                  </a:cubicBezTo>
                  <a:cubicBezTo>
                    <a:pt x="738" y="212"/>
                    <a:pt x="747" y="214"/>
                    <a:pt x="753" y="216"/>
                  </a:cubicBezTo>
                  <a:cubicBezTo>
                    <a:pt x="759" y="218"/>
                    <a:pt x="763" y="225"/>
                    <a:pt x="767" y="225"/>
                  </a:cubicBezTo>
                  <a:cubicBezTo>
                    <a:pt x="771" y="225"/>
                    <a:pt x="775" y="219"/>
                    <a:pt x="779" y="219"/>
                  </a:cubicBezTo>
                  <a:cubicBezTo>
                    <a:pt x="783" y="219"/>
                    <a:pt x="785" y="225"/>
                    <a:pt x="789" y="225"/>
                  </a:cubicBezTo>
                  <a:cubicBezTo>
                    <a:pt x="793" y="225"/>
                    <a:pt x="799" y="222"/>
                    <a:pt x="803" y="222"/>
                  </a:cubicBezTo>
                  <a:cubicBezTo>
                    <a:pt x="807" y="222"/>
                    <a:pt x="809" y="225"/>
                    <a:pt x="815" y="226"/>
                  </a:cubicBezTo>
                  <a:cubicBezTo>
                    <a:pt x="821" y="227"/>
                    <a:pt x="833" y="227"/>
                    <a:pt x="839" y="229"/>
                  </a:cubicBezTo>
                  <a:cubicBezTo>
                    <a:pt x="845" y="231"/>
                    <a:pt x="850" y="235"/>
                    <a:pt x="854" y="237"/>
                  </a:cubicBezTo>
                  <a:cubicBezTo>
                    <a:pt x="858" y="239"/>
                    <a:pt x="863" y="243"/>
                    <a:pt x="866" y="244"/>
                  </a:cubicBezTo>
                  <a:lnTo>
                    <a:pt x="875" y="243"/>
                  </a:lnTo>
                  <a:lnTo>
                    <a:pt x="878" y="258"/>
                  </a:lnTo>
                  <a:cubicBezTo>
                    <a:pt x="880" y="263"/>
                    <a:pt x="884" y="271"/>
                    <a:pt x="887" y="275"/>
                  </a:cubicBezTo>
                  <a:lnTo>
                    <a:pt x="894" y="283"/>
                  </a:lnTo>
                  <a:cubicBezTo>
                    <a:pt x="897" y="287"/>
                    <a:pt x="899" y="293"/>
                    <a:pt x="906" y="298"/>
                  </a:cubicBezTo>
                  <a:cubicBezTo>
                    <a:pt x="913" y="303"/>
                    <a:pt x="930" y="312"/>
                    <a:pt x="938" y="315"/>
                  </a:cubicBezTo>
                  <a:cubicBezTo>
                    <a:pt x="946" y="318"/>
                    <a:pt x="951" y="316"/>
                    <a:pt x="956" y="318"/>
                  </a:cubicBezTo>
                  <a:cubicBezTo>
                    <a:pt x="961" y="320"/>
                    <a:pt x="963" y="323"/>
                    <a:pt x="969" y="327"/>
                  </a:cubicBezTo>
                  <a:cubicBezTo>
                    <a:pt x="975" y="331"/>
                    <a:pt x="987" y="336"/>
                    <a:pt x="995" y="340"/>
                  </a:cubicBezTo>
                  <a:cubicBezTo>
                    <a:pt x="1003" y="344"/>
                    <a:pt x="1010" y="347"/>
                    <a:pt x="1016" y="349"/>
                  </a:cubicBezTo>
                  <a:cubicBezTo>
                    <a:pt x="1022" y="351"/>
                    <a:pt x="1027" y="353"/>
                    <a:pt x="1032" y="355"/>
                  </a:cubicBezTo>
                  <a:cubicBezTo>
                    <a:pt x="1037" y="357"/>
                    <a:pt x="1040" y="358"/>
                    <a:pt x="1044" y="360"/>
                  </a:cubicBezTo>
                  <a:cubicBezTo>
                    <a:pt x="1048" y="362"/>
                    <a:pt x="1055" y="366"/>
                    <a:pt x="1059" y="369"/>
                  </a:cubicBezTo>
                  <a:cubicBezTo>
                    <a:pt x="1063" y="372"/>
                    <a:pt x="1068" y="377"/>
                    <a:pt x="1071" y="381"/>
                  </a:cubicBezTo>
                  <a:cubicBezTo>
                    <a:pt x="1074" y="385"/>
                    <a:pt x="1076" y="385"/>
                    <a:pt x="1077" y="390"/>
                  </a:cubicBezTo>
                  <a:cubicBezTo>
                    <a:pt x="1078" y="395"/>
                    <a:pt x="1077" y="409"/>
                    <a:pt x="1079" y="414"/>
                  </a:cubicBezTo>
                  <a:cubicBezTo>
                    <a:pt x="1081" y="419"/>
                    <a:pt x="1085" y="416"/>
                    <a:pt x="1088" y="418"/>
                  </a:cubicBezTo>
                  <a:cubicBezTo>
                    <a:pt x="1091" y="420"/>
                    <a:pt x="1092" y="426"/>
                    <a:pt x="1095" y="429"/>
                  </a:cubicBezTo>
                  <a:cubicBezTo>
                    <a:pt x="1098" y="432"/>
                    <a:pt x="1104" y="433"/>
                    <a:pt x="1106" y="436"/>
                  </a:cubicBezTo>
                  <a:cubicBezTo>
                    <a:pt x="1108" y="439"/>
                    <a:pt x="1109" y="440"/>
                    <a:pt x="1110" y="445"/>
                  </a:cubicBezTo>
                  <a:cubicBezTo>
                    <a:pt x="1111" y="450"/>
                    <a:pt x="1111" y="463"/>
                    <a:pt x="1112" y="468"/>
                  </a:cubicBezTo>
                  <a:cubicBezTo>
                    <a:pt x="1113" y="473"/>
                    <a:pt x="1114" y="474"/>
                    <a:pt x="1116" y="478"/>
                  </a:cubicBezTo>
                  <a:cubicBezTo>
                    <a:pt x="1118" y="482"/>
                    <a:pt x="1119" y="490"/>
                    <a:pt x="1122" y="495"/>
                  </a:cubicBezTo>
                  <a:cubicBezTo>
                    <a:pt x="1125" y="500"/>
                    <a:pt x="1131" y="504"/>
                    <a:pt x="1134" y="507"/>
                  </a:cubicBezTo>
                  <a:cubicBezTo>
                    <a:pt x="1137" y="510"/>
                    <a:pt x="1140" y="512"/>
                    <a:pt x="1143" y="514"/>
                  </a:cubicBezTo>
                  <a:cubicBezTo>
                    <a:pt x="1146" y="516"/>
                    <a:pt x="1149" y="516"/>
                    <a:pt x="1151" y="519"/>
                  </a:cubicBezTo>
                  <a:cubicBezTo>
                    <a:pt x="1153" y="522"/>
                    <a:pt x="1153" y="527"/>
                    <a:pt x="1155" y="529"/>
                  </a:cubicBezTo>
                  <a:cubicBezTo>
                    <a:pt x="1157" y="531"/>
                    <a:pt x="1159" y="533"/>
                    <a:pt x="1161" y="535"/>
                  </a:cubicBezTo>
                  <a:cubicBezTo>
                    <a:pt x="1163" y="537"/>
                    <a:pt x="1167" y="541"/>
                    <a:pt x="1170" y="544"/>
                  </a:cubicBezTo>
                  <a:cubicBezTo>
                    <a:pt x="1173" y="547"/>
                    <a:pt x="1177" y="550"/>
                    <a:pt x="1181" y="553"/>
                  </a:cubicBezTo>
                  <a:cubicBezTo>
                    <a:pt x="1185" y="556"/>
                    <a:pt x="1190" y="561"/>
                    <a:pt x="1194" y="565"/>
                  </a:cubicBezTo>
                  <a:cubicBezTo>
                    <a:pt x="1198" y="569"/>
                    <a:pt x="1202" y="574"/>
                    <a:pt x="1206" y="577"/>
                  </a:cubicBezTo>
                  <a:lnTo>
                    <a:pt x="1218" y="586"/>
                  </a:lnTo>
                  <a:cubicBezTo>
                    <a:pt x="1222" y="587"/>
                    <a:pt x="1226" y="589"/>
                    <a:pt x="1230" y="592"/>
                  </a:cubicBezTo>
                  <a:cubicBezTo>
                    <a:pt x="1234" y="595"/>
                    <a:pt x="1239" y="601"/>
                    <a:pt x="1244" y="603"/>
                  </a:cubicBezTo>
                  <a:cubicBezTo>
                    <a:pt x="1249" y="605"/>
                    <a:pt x="1255" y="605"/>
                    <a:pt x="1259" y="607"/>
                  </a:cubicBezTo>
                  <a:cubicBezTo>
                    <a:pt x="1263" y="609"/>
                    <a:pt x="1263" y="612"/>
                    <a:pt x="1266" y="612"/>
                  </a:cubicBezTo>
                  <a:cubicBezTo>
                    <a:pt x="1269" y="612"/>
                    <a:pt x="1276" y="608"/>
                    <a:pt x="1280" y="609"/>
                  </a:cubicBezTo>
                  <a:cubicBezTo>
                    <a:pt x="1284" y="610"/>
                    <a:pt x="1287" y="615"/>
                    <a:pt x="1289" y="618"/>
                  </a:cubicBezTo>
                  <a:lnTo>
                    <a:pt x="1295" y="630"/>
                  </a:lnTo>
                  <a:lnTo>
                    <a:pt x="1296" y="646"/>
                  </a:lnTo>
                  <a:lnTo>
                    <a:pt x="1292" y="655"/>
                  </a:lnTo>
                  <a:lnTo>
                    <a:pt x="1290" y="675"/>
                  </a:lnTo>
                  <a:lnTo>
                    <a:pt x="1293" y="693"/>
                  </a:lnTo>
                  <a:lnTo>
                    <a:pt x="1302" y="706"/>
                  </a:lnTo>
                  <a:lnTo>
                    <a:pt x="1311" y="712"/>
                  </a:lnTo>
                  <a:lnTo>
                    <a:pt x="1325" y="715"/>
                  </a:lnTo>
                  <a:lnTo>
                    <a:pt x="1332" y="721"/>
                  </a:lnTo>
                  <a:lnTo>
                    <a:pt x="1331" y="732"/>
                  </a:lnTo>
                  <a:lnTo>
                    <a:pt x="1328" y="747"/>
                  </a:lnTo>
                  <a:lnTo>
                    <a:pt x="1311" y="751"/>
                  </a:lnTo>
                  <a:lnTo>
                    <a:pt x="1304" y="759"/>
                  </a:lnTo>
                  <a:lnTo>
                    <a:pt x="1298" y="769"/>
                  </a:lnTo>
                  <a:lnTo>
                    <a:pt x="1272" y="768"/>
                  </a:lnTo>
                  <a:lnTo>
                    <a:pt x="1245" y="769"/>
                  </a:lnTo>
                  <a:lnTo>
                    <a:pt x="1232" y="781"/>
                  </a:lnTo>
                  <a:lnTo>
                    <a:pt x="1217" y="787"/>
                  </a:lnTo>
                  <a:lnTo>
                    <a:pt x="1197" y="786"/>
                  </a:lnTo>
                  <a:lnTo>
                    <a:pt x="1182" y="784"/>
                  </a:lnTo>
                  <a:lnTo>
                    <a:pt x="1169" y="789"/>
                  </a:lnTo>
                  <a:lnTo>
                    <a:pt x="1148" y="792"/>
                  </a:lnTo>
                  <a:lnTo>
                    <a:pt x="1131" y="795"/>
                  </a:lnTo>
                  <a:lnTo>
                    <a:pt x="1127" y="787"/>
                  </a:lnTo>
                  <a:lnTo>
                    <a:pt x="1116" y="778"/>
                  </a:lnTo>
                  <a:lnTo>
                    <a:pt x="1101" y="784"/>
                  </a:lnTo>
                  <a:lnTo>
                    <a:pt x="1097" y="775"/>
                  </a:lnTo>
                  <a:lnTo>
                    <a:pt x="1077" y="777"/>
                  </a:lnTo>
                  <a:lnTo>
                    <a:pt x="1055" y="775"/>
                  </a:lnTo>
                  <a:lnTo>
                    <a:pt x="1034" y="765"/>
                  </a:lnTo>
                  <a:lnTo>
                    <a:pt x="1004" y="762"/>
                  </a:lnTo>
                  <a:lnTo>
                    <a:pt x="995" y="771"/>
                  </a:lnTo>
                  <a:lnTo>
                    <a:pt x="920" y="771"/>
                  </a:lnTo>
                  <a:lnTo>
                    <a:pt x="917" y="759"/>
                  </a:lnTo>
                  <a:lnTo>
                    <a:pt x="903" y="754"/>
                  </a:lnTo>
                  <a:lnTo>
                    <a:pt x="893" y="748"/>
                  </a:lnTo>
                  <a:lnTo>
                    <a:pt x="884" y="738"/>
                  </a:lnTo>
                  <a:lnTo>
                    <a:pt x="879" y="726"/>
                  </a:lnTo>
                  <a:lnTo>
                    <a:pt x="875" y="718"/>
                  </a:lnTo>
                  <a:lnTo>
                    <a:pt x="857" y="711"/>
                  </a:lnTo>
                  <a:lnTo>
                    <a:pt x="843" y="702"/>
                  </a:lnTo>
                  <a:lnTo>
                    <a:pt x="824" y="708"/>
                  </a:lnTo>
                  <a:lnTo>
                    <a:pt x="804" y="712"/>
                  </a:lnTo>
                  <a:cubicBezTo>
                    <a:pt x="797" y="713"/>
                    <a:pt x="789" y="711"/>
                    <a:pt x="782" y="711"/>
                  </a:cubicBezTo>
                  <a:cubicBezTo>
                    <a:pt x="775" y="711"/>
                    <a:pt x="769" y="711"/>
                    <a:pt x="761" y="711"/>
                  </a:cubicBezTo>
                  <a:lnTo>
                    <a:pt x="732" y="709"/>
                  </a:lnTo>
                  <a:lnTo>
                    <a:pt x="710" y="703"/>
                  </a:lnTo>
                  <a:cubicBezTo>
                    <a:pt x="704" y="702"/>
                    <a:pt x="697" y="705"/>
                    <a:pt x="695" y="703"/>
                  </a:cubicBezTo>
                  <a:cubicBezTo>
                    <a:pt x="693" y="701"/>
                    <a:pt x="695" y="698"/>
                    <a:pt x="695" y="690"/>
                  </a:cubicBezTo>
                  <a:cubicBezTo>
                    <a:pt x="695" y="682"/>
                    <a:pt x="693" y="662"/>
                    <a:pt x="692" y="655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9"/>
            <p:cNvSpPr>
              <a:spLocks/>
            </p:cNvSpPr>
            <p:nvPr/>
          </p:nvSpPr>
          <p:spPr bwMode="auto">
            <a:xfrm>
              <a:off x="2618" y="1932"/>
              <a:ext cx="849" cy="1290"/>
            </a:xfrm>
            <a:custGeom>
              <a:avLst/>
              <a:gdLst>
                <a:gd name="T0" fmla="*/ 328 w 849"/>
                <a:gd name="T1" fmla="*/ 30 h 1290"/>
                <a:gd name="T2" fmla="*/ 385 w 849"/>
                <a:gd name="T3" fmla="*/ 44 h 1290"/>
                <a:gd name="T4" fmla="*/ 419 w 849"/>
                <a:gd name="T5" fmla="*/ 72 h 1290"/>
                <a:gd name="T6" fmla="*/ 512 w 849"/>
                <a:gd name="T7" fmla="*/ 147 h 1290"/>
                <a:gd name="T8" fmla="*/ 574 w 849"/>
                <a:gd name="T9" fmla="*/ 212 h 1290"/>
                <a:gd name="T10" fmla="*/ 634 w 849"/>
                <a:gd name="T11" fmla="*/ 248 h 1290"/>
                <a:gd name="T12" fmla="*/ 665 w 849"/>
                <a:gd name="T13" fmla="*/ 284 h 1290"/>
                <a:gd name="T14" fmla="*/ 688 w 849"/>
                <a:gd name="T15" fmla="*/ 360 h 1290"/>
                <a:gd name="T16" fmla="*/ 686 w 849"/>
                <a:gd name="T17" fmla="*/ 453 h 1290"/>
                <a:gd name="T18" fmla="*/ 673 w 849"/>
                <a:gd name="T19" fmla="*/ 506 h 1290"/>
                <a:gd name="T20" fmla="*/ 643 w 849"/>
                <a:gd name="T21" fmla="*/ 552 h 1290"/>
                <a:gd name="T22" fmla="*/ 634 w 849"/>
                <a:gd name="T23" fmla="*/ 599 h 1290"/>
                <a:gd name="T24" fmla="*/ 680 w 849"/>
                <a:gd name="T25" fmla="*/ 645 h 1290"/>
                <a:gd name="T26" fmla="*/ 734 w 849"/>
                <a:gd name="T27" fmla="*/ 687 h 1290"/>
                <a:gd name="T28" fmla="*/ 764 w 849"/>
                <a:gd name="T29" fmla="*/ 708 h 1290"/>
                <a:gd name="T30" fmla="*/ 784 w 849"/>
                <a:gd name="T31" fmla="*/ 756 h 1290"/>
                <a:gd name="T32" fmla="*/ 776 w 849"/>
                <a:gd name="T33" fmla="*/ 824 h 1290"/>
                <a:gd name="T34" fmla="*/ 730 w 849"/>
                <a:gd name="T35" fmla="*/ 833 h 1290"/>
                <a:gd name="T36" fmla="*/ 751 w 849"/>
                <a:gd name="T37" fmla="*/ 882 h 1290"/>
                <a:gd name="T38" fmla="*/ 770 w 849"/>
                <a:gd name="T39" fmla="*/ 948 h 1290"/>
                <a:gd name="T40" fmla="*/ 782 w 849"/>
                <a:gd name="T41" fmla="*/ 1011 h 1290"/>
                <a:gd name="T42" fmla="*/ 793 w 849"/>
                <a:gd name="T43" fmla="*/ 1056 h 1290"/>
                <a:gd name="T44" fmla="*/ 806 w 849"/>
                <a:gd name="T45" fmla="*/ 1104 h 1290"/>
                <a:gd name="T46" fmla="*/ 830 w 849"/>
                <a:gd name="T47" fmla="*/ 1139 h 1290"/>
                <a:gd name="T48" fmla="*/ 830 w 849"/>
                <a:gd name="T49" fmla="*/ 1176 h 1290"/>
                <a:gd name="T50" fmla="*/ 743 w 849"/>
                <a:gd name="T51" fmla="*/ 1179 h 1290"/>
                <a:gd name="T52" fmla="*/ 664 w 849"/>
                <a:gd name="T53" fmla="*/ 1182 h 1290"/>
                <a:gd name="T54" fmla="*/ 592 w 849"/>
                <a:gd name="T55" fmla="*/ 1199 h 1290"/>
                <a:gd name="T56" fmla="*/ 545 w 849"/>
                <a:gd name="T57" fmla="*/ 1256 h 1290"/>
                <a:gd name="T58" fmla="*/ 451 w 849"/>
                <a:gd name="T59" fmla="*/ 1286 h 1290"/>
                <a:gd name="T60" fmla="*/ 349 w 849"/>
                <a:gd name="T61" fmla="*/ 1283 h 1290"/>
                <a:gd name="T62" fmla="*/ 353 w 849"/>
                <a:gd name="T63" fmla="*/ 1214 h 1290"/>
                <a:gd name="T64" fmla="*/ 374 w 849"/>
                <a:gd name="T65" fmla="*/ 1130 h 1290"/>
                <a:gd name="T66" fmla="*/ 418 w 849"/>
                <a:gd name="T67" fmla="*/ 1089 h 1290"/>
                <a:gd name="T68" fmla="*/ 397 w 849"/>
                <a:gd name="T69" fmla="*/ 1061 h 1290"/>
                <a:gd name="T70" fmla="*/ 428 w 849"/>
                <a:gd name="T71" fmla="*/ 1037 h 1290"/>
                <a:gd name="T72" fmla="*/ 478 w 849"/>
                <a:gd name="T73" fmla="*/ 1050 h 1290"/>
                <a:gd name="T74" fmla="*/ 542 w 849"/>
                <a:gd name="T75" fmla="*/ 1041 h 1290"/>
                <a:gd name="T76" fmla="*/ 604 w 849"/>
                <a:gd name="T77" fmla="*/ 1025 h 1290"/>
                <a:gd name="T78" fmla="*/ 646 w 849"/>
                <a:gd name="T79" fmla="*/ 1017 h 1290"/>
                <a:gd name="T80" fmla="*/ 668 w 849"/>
                <a:gd name="T81" fmla="*/ 975 h 1290"/>
                <a:gd name="T82" fmla="*/ 635 w 849"/>
                <a:gd name="T83" fmla="*/ 923 h 1290"/>
                <a:gd name="T84" fmla="*/ 610 w 849"/>
                <a:gd name="T85" fmla="*/ 869 h 1290"/>
                <a:gd name="T86" fmla="*/ 547 w 849"/>
                <a:gd name="T87" fmla="*/ 834 h 1290"/>
                <a:gd name="T88" fmla="*/ 502 w 849"/>
                <a:gd name="T89" fmla="*/ 788 h 1290"/>
                <a:gd name="T90" fmla="*/ 472 w 849"/>
                <a:gd name="T91" fmla="*/ 761 h 1290"/>
                <a:gd name="T92" fmla="*/ 455 w 849"/>
                <a:gd name="T93" fmla="*/ 702 h 1290"/>
                <a:gd name="T94" fmla="*/ 422 w 849"/>
                <a:gd name="T95" fmla="*/ 653 h 1290"/>
                <a:gd name="T96" fmla="*/ 352 w 849"/>
                <a:gd name="T97" fmla="*/ 603 h 1290"/>
                <a:gd name="T98" fmla="*/ 250 w 849"/>
                <a:gd name="T99" fmla="*/ 552 h 1290"/>
                <a:gd name="T100" fmla="*/ 200 w 849"/>
                <a:gd name="T101" fmla="*/ 495 h 1290"/>
                <a:gd name="T102" fmla="*/ 136 w 849"/>
                <a:gd name="T103" fmla="*/ 483 h 1290"/>
                <a:gd name="T104" fmla="*/ 80 w 849"/>
                <a:gd name="T105" fmla="*/ 467 h 1290"/>
                <a:gd name="T106" fmla="*/ 46 w 849"/>
                <a:gd name="T107" fmla="*/ 429 h 1290"/>
                <a:gd name="T108" fmla="*/ 19 w 849"/>
                <a:gd name="T109" fmla="*/ 366 h 1290"/>
                <a:gd name="T110" fmla="*/ 4 w 849"/>
                <a:gd name="T111" fmla="*/ 285 h 1290"/>
                <a:gd name="T112" fmla="*/ 55 w 849"/>
                <a:gd name="T113" fmla="*/ 258 h 1290"/>
                <a:gd name="T114" fmla="*/ 68 w 849"/>
                <a:gd name="T115" fmla="*/ 210 h 1290"/>
                <a:gd name="T116" fmla="*/ 88 w 849"/>
                <a:gd name="T117" fmla="*/ 179 h 1290"/>
                <a:gd name="T118" fmla="*/ 76 w 849"/>
                <a:gd name="T119" fmla="*/ 125 h 1290"/>
                <a:gd name="T120" fmla="*/ 145 w 849"/>
                <a:gd name="T121" fmla="*/ 108 h 1290"/>
                <a:gd name="T122" fmla="*/ 223 w 849"/>
                <a:gd name="T123" fmla="*/ 44 h 1290"/>
                <a:gd name="T124" fmla="*/ 263 w 849"/>
                <a:gd name="T125" fmla="*/ 23 h 129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49"/>
                <a:gd name="T190" fmla="*/ 0 h 1290"/>
                <a:gd name="T191" fmla="*/ 849 w 849"/>
                <a:gd name="T192" fmla="*/ 1290 h 129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49" h="1290">
                  <a:moveTo>
                    <a:pt x="295" y="0"/>
                  </a:moveTo>
                  <a:cubicBezTo>
                    <a:pt x="299" y="3"/>
                    <a:pt x="312" y="9"/>
                    <a:pt x="317" y="14"/>
                  </a:cubicBezTo>
                  <a:cubicBezTo>
                    <a:pt x="321" y="18"/>
                    <a:pt x="315" y="21"/>
                    <a:pt x="317" y="24"/>
                  </a:cubicBezTo>
                  <a:cubicBezTo>
                    <a:pt x="319" y="27"/>
                    <a:pt x="322" y="29"/>
                    <a:pt x="328" y="30"/>
                  </a:cubicBezTo>
                  <a:cubicBezTo>
                    <a:pt x="338" y="35"/>
                    <a:pt x="345" y="29"/>
                    <a:pt x="352" y="32"/>
                  </a:cubicBezTo>
                  <a:cubicBezTo>
                    <a:pt x="359" y="33"/>
                    <a:pt x="364" y="34"/>
                    <a:pt x="368" y="35"/>
                  </a:cubicBezTo>
                  <a:cubicBezTo>
                    <a:pt x="372" y="37"/>
                    <a:pt x="377" y="35"/>
                    <a:pt x="379" y="38"/>
                  </a:cubicBezTo>
                  <a:cubicBezTo>
                    <a:pt x="382" y="39"/>
                    <a:pt x="382" y="43"/>
                    <a:pt x="385" y="44"/>
                  </a:cubicBezTo>
                  <a:cubicBezTo>
                    <a:pt x="388" y="45"/>
                    <a:pt x="394" y="43"/>
                    <a:pt x="397" y="44"/>
                  </a:cubicBezTo>
                  <a:cubicBezTo>
                    <a:pt x="399" y="45"/>
                    <a:pt x="402" y="46"/>
                    <a:pt x="403" y="48"/>
                  </a:cubicBezTo>
                  <a:cubicBezTo>
                    <a:pt x="404" y="50"/>
                    <a:pt x="400" y="52"/>
                    <a:pt x="403" y="56"/>
                  </a:cubicBezTo>
                  <a:cubicBezTo>
                    <a:pt x="407" y="60"/>
                    <a:pt x="414" y="68"/>
                    <a:pt x="419" y="72"/>
                  </a:cubicBezTo>
                  <a:cubicBezTo>
                    <a:pt x="424" y="76"/>
                    <a:pt x="427" y="80"/>
                    <a:pt x="436" y="83"/>
                  </a:cubicBezTo>
                  <a:cubicBezTo>
                    <a:pt x="445" y="86"/>
                    <a:pt x="465" y="84"/>
                    <a:pt x="475" y="93"/>
                  </a:cubicBezTo>
                  <a:cubicBezTo>
                    <a:pt x="486" y="110"/>
                    <a:pt x="481" y="111"/>
                    <a:pt x="499" y="137"/>
                  </a:cubicBezTo>
                  <a:cubicBezTo>
                    <a:pt x="507" y="143"/>
                    <a:pt x="506" y="138"/>
                    <a:pt x="512" y="147"/>
                  </a:cubicBezTo>
                  <a:cubicBezTo>
                    <a:pt x="517" y="152"/>
                    <a:pt x="525" y="156"/>
                    <a:pt x="530" y="162"/>
                  </a:cubicBezTo>
                  <a:cubicBezTo>
                    <a:pt x="535" y="168"/>
                    <a:pt x="541" y="180"/>
                    <a:pt x="545" y="185"/>
                  </a:cubicBezTo>
                  <a:cubicBezTo>
                    <a:pt x="549" y="190"/>
                    <a:pt x="549" y="190"/>
                    <a:pt x="554" y="194"/>
                  </a:cubicBezTo>
                  <a:cubicBezTo>
                    <a:pt x="559" y="197"/>
                    <a:pt x="568" y="211"/>
                    <a:pt x="574" y="212"/>
                  </a:cubicBezTo>
                  <a:cubicBezTo>
                    <a:pt x="580" y="218"/>
                    <a:pt x="583" y="222"/>
                    <a:pt x="589" y="227"/>
                  </a:cubicBezTo>
                  <a:cubicBezTo>
                    <a:pt x="595" y="232"/>
                    <a:pt x="605" y="238"/>
                    <a:pt x="610" y="242"/>
                  </a:cubicBezTo>
                  <a:cubicBezTo>
                    <a:pt x="615" y="246"/>
                    <a:pt x="616" y="248"/>
                    <a:pt x="620" y="249"/>
                  </a:cubicBezTo>
                  <a:cubicBezTo>
                    <a:pt x="624" y="250"/>
                    <a:pt x="631" y="247"/>
                    <a:pt x="634" y="248"/>
                  </a:cubicBezTo>
                  <a:cubicBezTo>
                    <a:pt x="638" y="249"/>
                    <a:pt x="634" y="254"/>
                    <a:pt x="637" y="257"/>
                  </a:cubicBezTo>
                  <a:cubicBezTo>
                    <a:pt x="640" y="260"/>
                    <a:pt x="647" y="262"/>
                    <a:pt x="650" y="264"/>
                  </a:cubicBezTo>
                  <a:cubicBezTo>
                    <a:pt x="653" y="266"/>
                    <a:pt x="654" y="269"/>
                    <a:pt x="656" y="272"/>
                  </a:cubicBezTo>
                  <a:cubicBezTo>
                    <a:pt x="658" y="275"/>
                    <a:pt x="662" y="279"/>
                    <a:pt x="665" y="284"/>
                  </a:cubicBezTo>
                  <a:cubicBezTo>
                    <a:pt x="668" y="289"/>
                    <a:pt x="670" y="297"/>
                    <a:pt x="674" y="302"/>
                  </a:cubicBezTo>
                  <a:cubicBezTo>
                    <a:pt x="678" y="307"/>
                    <a:pt x="685" y="312"/>
                    <a:pt x="689" y="317"/>
                  </a:cubicBezTo>
                  <a:cubicBezTo>
                    <a:pt x="695" y="325"/>
                    <a:pt x="697" y="334"/>
                    <a:pt x="689" y="339"/>
                  </a:cubicBezTo>
                  <a:cubicBezTo>
                    <a:pt x="701" y="342"/>
                    <a:pt x="686" y="351"/>
                    <a:pt x="688" y="360"/>
                  </a:cubicBezTo>
                  <a:cubicBezTo>
                    <a:pt x="689" y="364"/>
                    <a:pt x="695" y="359"/>
                    <a:pt x="697" y="365"/>
                  </a:cubicBezTo>
                  <a:cubicBezTo>
                    <a:pt x="699" y="371"/>
                    <a:pt x="698" y="383"/>
                    <a:pt x="698" y="395"/>
                  </a:cubicBezTo>
                  <a:cubicBezTo>
                    <a:pt x="697" y="406"/>
                    <a:pt x="697" y="426"/>
                    <a:pt x="695" y="435"/>
                  </a:cubicBezTo>
                  <a:cubicBezTo>
                    <a:pt x="693" y="445"/>
                    <a:pt x="687" y="449"/>
                    <a:pt x="686" y="453"/>
                  </a:cubicBezTo>
                  <a:cubicBezTo>
                    <a:pt x="684" y="457"/>
                    <a:pt x="690" y="457"/>
                    <a:pt x="689" y="461"/>
                  </a:cubicBezTo>
                  <a:cubicBezTo>
                    <a:pt x="689" y="464"/>
                    <a:pt x="686" y="469"/>
                    <a:pt x="685" y="474"/>
                  </a:cubicBezTo>
                  <a:cubicBezTo>
                    <a:pt x="684" y="479"/>
                    <a:pt x="682" y="489"/>
                    <a:pt x="680" y="494"/>
                  </a:cubicBezTo>
                  <a:cubicBezTo>
                    <a:pt x="678" y="499"/>
                    <a:pt x="676" y="502"/>
                    <a:pt x="673" y="506"/>
                  </a:cubicBezTo>
                  <a:cubicBezTo>
                    <a:pt x="670" y="510"/>
                    <a:pt x="668" y="514"/>
                    <a:pt x="665" y="518"/>
                  </a:cubicBezTo>
                  <a:cubicBezTo>
                    <a:pt x="662" y="522"/>
                    <a:pt x="657" y="526"/>
                    <a:pt x="655" y="530"/>
                  </a:cubicBezTo>
                  <a:cubicBezTo>
                    <a:pt x="653" y="534"/>
                    <a:pt x="654" y="539"/>
                    <a:pt x="652" y="543"/>
                  </a:cubicBezTo>
                  <a:cubicBezTo>
                    <a:pt x="650" y="547"/>
                    <a:pt x="646" y="548"/>
                    <a:pt x="643" y="552"/>
                  </a:cubicBezTo>
                  <a:cubicBezTo>
                    <a:pt x="640" y="556"/>
                    <a:pt x="638" y="562"/>
                    <a:pt x="635" y="567"/>
                  </a:cubicBezTo>
                  <a:cubicBezTo>
                    <a:pt x="633" y="571"/>
                    <a:pt x="627" y="576"/>
                    <a:pt x="626" y="581"/>
                  </a:cubicBezTo>
                  <a:cubicBezTo>
                    <a:pt x="625" y="584"/>
                    <a:pt x="627" y="585"/>
                    <a:pt x="628" y="588"/>
                  </a:cubicBezTo>
                  <a:cubicBezTo>
                    <a:pt x="629" y="591"/>
                    <a:pt x="631" y="595"/>
                    <a:pt x="634" y="599"/>
                  </a:cubicBezTo>
                  <a:cubicBezTo>
                    <a:pt x="637" y="603"/>
                    <a:pt x="643" y="608"/>
                    <a:pt x="647" y="611"/>
                  </a:cubicBezTo>
                  <a:cubicBezTo>
                    <a:pt x="651" y="614"/>
                    <a:pt x="652" y="616"/>
                    <a:pt x="656" y="620"/>
                  </a:cubicBezTo>
                  <a:cubicBezTo>
                    <a:pt x="660" y="624"/>
                    <a:pt x="667" y="629"/>
                    <a:pt x="671" y="633"/>
                  </a:cubicBezTo>
                  <a:cubicBezTo>
                    <a:pt x="675" y="637"/>
                    <a:pt x="676" y="643"/>
                    <a:pt x="680" y="645"/>
                  </a:cubicBezTo>
                  <a:cubicBezTo>
                    <a:pt x="683" y="648"/>
                    <a:pt x="687" y="642"/>
                    <a:pt x="694" y="648"/>
                  </a:cubicBezTo>
                  <a:cubicBezTo>
                    <a:pt x="698" y="651"/>
                    <a:pt x="699" y="657"/>
                    <a:pt x="704" y="662"/>
                  </a:cubicBezTo>
                  <a:cubicBezTo>
                    <a:pt x="709" y="667"/>
                    <a:pt x="719" y="674"/>
                    <a:pt x="724" y="678"/>
                  </a:cubicBezTo>
                  <a:cubicBezTo>
                    <a:pt x="729" y="682"/>
                    <a:pt x="730" y="684"/>
                    <a:pt x="734" y="687"/>
                  </a:cubicBezTo>
                  <a:cubicBezTo>
                    <a:pt x="738" y="689"/>
                    <a:pt x="744" y="690"/>
                    <a:pt x="746" y="692"/>
                  </a:cubicBezTo>
                  <a:cubicBezTo>
                    <a:pt x="748" y="694"/>
                    <a:pt x="745" y="698"/>
                    <a:pt x="746" y="699"/>
                  </a:cubicBezTo>
                  <a:cubicBezTo>
                    <a:pt x="748" y="703"/>
                    <a:pt x="749" y="697"/>
                    <a:pt x="754" y="701"/>
                  </a:cubicBezTo>
                  <a:cubicBezTo>
                    <a:pt x="757" y="702"/>
                    <a:pt x="760" y="706"/>
                    <a:pt x="764" y="708"/>
                  </a:cubicBezTo>
                  <a:cubicBezTo>
                    <a:pt x="768" y="710"/>
                    <a:pt x="773" y="708"/>
                    <a:pt x="776" y="710"/>
                  </a:cubicBezTo>
                  <a:cubicBezTo>
                    <a:pt x="779" y="712"/>
                    <a:pt x="781" y="717"/>
                    <a:pt x="782" y="722"/>
                  </a:cubicBezTo>
                  <a:cubicBezTo>
                    <a:pt x="783" y="727"/>
                    <a:pt x="781" y="734"/>
                    <a:pt x="781" y="740"/>
                  </a:cubicBezTo>
                  <a:cubicBezTo>
                    <a:pt x="781" y="746"/>
                    <a:pt x="784" y="750"/>
                    <a:pt x="784" y="756"/>
                  </a:cubicBezTo>
                  <a:cubicBezTo>
                    <a:pt x="784" y="762"/>
                    <a:pt x="781" y="769"/>
                    <a:pt x="781" y="774"/>
                  </a:cubicBezTo>
                  <a:cubicBezTo>
                    <a:pt x="781" y="784"/>
                    <a:pt x="783" y="782"/>
                    <a:pt x="781" y="789"/>
                  </a:cubicBezTo>
                  <a:cubicBezTo>
                    <a:pt x="781" y="794"/>
                    <a:pt x="782" y="800"/>
                    <a:pt x="781" y="806"/>
                  </a:cubicBezTo>
                  <a:cubicBezTo>
                    <a:pt x="780" y="812"/>
                    <a:pt x="779" y="821"/>
                    <a:pt x="776" y="824"/>
                  </a:cubicBezTo>
                  <a:cubicBezTo>
                    <a:pt x="773" y="827"/>
                    <a:pt x="765" y="827"/>
                    <a:pt x="761" y="827"/>
                  </a:cubicBezTo>
                  <a:cubicBezTo>
                    <a:pt x="756" y="828"/>
                    <a:pt x="749" y="827"/>
                    <a:pt x="746" y="827"/>
                  </a:cubicBezTo>
                  <a:cubicBezTo>
                    <a:pt x="743" y="827"/>
                    <a:pt x="743" y="824"/>
                    <a:pt x="740" y="825"/>
                  </a:cubicBezTo>
                  <a:cubicBezTo>
                    <a:pt x="737" y="826"/>
                    <a:pt x="731" y="829"/>
                    <a:pt x="730" y="833"/>
                  </a:cubicBezTo>
                  <a:cubicBezTo>
                    <a:pt x="730" y="838"/>
                    <a:pt x="728" y="839"/>
                    <a:pt x="733" y="851"/>
                  </a:cubicBezTo>
                  <a:cubicBezTo>
                    <a:pt x="734" y="856"/>
                    <a:pt x="735" y="859"/>
                    <a:pt x="737" y="861"/>
                  </a:cubicBezTo>
                  <a:cubicBezTo>
                    <a:pt x="739" y="863"/>
                    <a:pt x="746" y="862"/>
                    <a:pt x="748" y="866"/>
                  </a:cubicBezTo>
                  <a:cubicBezTo>
                    <a:pt x="750" y="870"/>
                    <a:pt x="749" y="878"/>
                    <a:pt x="751" y="882"/>
                  </a:cubicBezTo>
                  <a:cubicBezTo>
                    <a:pt x="753" y="886"/>
                    <a:pt x="756" y="889"/>
                    <a:pt x="758" y="893"/>
                  </a:cubicBezTo>
                  <a:cubicBezTo>
                    <a:pt x="760" y="899"/>
                    <a:pt x="763" y="899"/>
                    <a:pt x="764" y="905"/>
                  </a:cubicBezTo>
                  <a:cubicBezTo>
                    <a:pt x="766" y="909"/>
                    <a:pt x="769" y="910"/>
                    <a:pt x="770" y="917"/>
                  </a:cubicBezTo>
                  <a:cubicBezTo>
                    <a:pt x="772" y="926"/>
                    <a:pt x="768" y="932"/>
                    <a:pt x="770" y="948"/>
                  </a:cubicBezTo>
                  <a:cubicBezTo>
                    <a:pt x="771" y="954"/>
                    <a:pt x="775" y="947"/>
                    <a:pt x="776" y="951"/>
                  </a:cubicBezTo>
                  <a:cubicBezTo>
                    <a:pt x="777" y="955"/>
                    <a:pt x="775" y="969"/>
                    <a:pt x="776" y="974"/>
                  </a:cubicBezTo>
                  <a:cubicBezTo>
                    <a:pt x="777" y="979"/>
                    <a:pt x="781" y="974"/>
                    <a:pt x="782" y="980"/>
                  </a:cubicBezTo>
                  <a:cubicBezTo>
                    <a:pt x="783" y="986"/>
                    <a:pt x="781" y="1006"/>
                    <a:pt x="782" y="1011"/>
                  </a:cubicBezTo>
                  <a:cubicBezTo>
                    <a:pt x="783" y="1016"/>
                    <a:pt x="789" y="1008"/>
                    <a:pt x="790" y="1013"/>
                  </a:cubicBezTo>
                  <a:cubicBezTo>
                    <a:pt x="791" y="1018"/>
                    <a:pt x="790" y="1035"/>
                    <a:pt x="790" y="1040"/>
                  </a:cubicBezTo>
                  <a:cubicBezTo>
                    <a:pt x="790" y="1045"/>
                    <a:pt x="792" y="1040"/>
                    <a:pt x="793" y="1043"/>
                  </a:cubicBezTo>
                  <a:cubicBezTo>
                    <a:pt x="794" y="1046"/>
                    <a:pt x="792" y="1052"/>
                    <a:pt x="793" y="1056"/>
                  </a:cubicBezTo>
                  <a:cubicBezTo>
                    <a:pt x="794" y="1060"/>
                    <a:pt x="796" y="1064"/>
                    <a:pt x="797" y="1068"/>
                  </a:cubicBezTo>
                  <a:cubicBezTo>
                    <a:pt x="798" y="1072"/>
                    <a:pt x="799" y="1077"/>
                    <a:pt x="800" y="1080"/>
                  </a:cubicBezTo>
                  <a:cubicBezTo>
                    <a:pt x="801" y="1084"/>
                    <a:pt x="804" y="1082"/>
                    <a:pt x="805" y="1086"/>
                  </a:cubicBezTo>
                  <a:cubicBezTo>
                    <a:pt x="806" y="1090"/>
                    <a:pt x="805" y="1101"/>
                    <a:pt x="806" y="1104"/>
                  </a:cubicBezTo>
                  <a:cubicBezTo>
                    <a:pt x="807" y="1107"/>
                    <a:pt x="810" y="1104"/>
                    <a:pt x="812" y="1107"/>
                  </a:cubicBezTo>
                  <a:cubicBezTo>
                    <a:pt x="814" y="1110"/>
                    <a:pt x="815" y="1118"/>
                    <a:pt x="817" y="1121"/>
                  </a:cubicBezTo>
                  <a:cubicBezTo>
                    <a:pt x="819" y="1124"/>
                    <a:pt x="821" y="1124"/>
                    <a:pt x="823" y="1127"/>
                  </a:cubicBezTo>
                  <a:cubicBezTo>
                    <a:pt x="825" y="1130"/>
                    <a:pt x="829" y="1135"/>
                    <a:pt x="830" y="1139"/>
                  </a:cubicBezTo>
                  <a:cubicBezTo>
                    <a:pt x="830" y="1143"/>
                    <a:pt x="826" y="1150"/>
                    <a:pt x="827" y="1154"/>
                  </a:cubicBezTo>
                  <a:cubicBezTo>
                    <a:pt x="828" y="1157"/>
                    <a:pt x="835" y="1151"/>
                    <a:pt x="838" y="1155"/>
                  </a:cubicBezTo>
                  <a:cubicBezTo>
                    <a:pt x="841" y="1159"/>
                    <a:pt x="849" y="1176"/>
                    <a:pt x="848" y="1179"/>
                  </a:cubicBezTo>
                  <a:cubicBezTo>
                    <a:pt x="847" y="1182"/>
                    <a:pt x="836" y="1176"/>
                    <a:pt x="830" y="1176"/>
                  </a:cubicBezTo>
                  <a:lnTo>
                    <a:pt x="814" y="1178"/>
                  </a:lnTo>
                  <a:lnTo>
                    <a:pt x="797" y="1179"/>
                  </a:lnTo>
                  <a:lnTo>
                    <a:pt x="773" y="1178"/>
                  </a:lnTo>
                  <a:lnTo>
                    <a:pt x="743" y="1179"/>
                  </a:lnTo>
                  <a:lnTo>
                    <a:pt x="724" y="1178"/>
                  </a:lnTo>
                  <a:lnTo>
                    <a:pt x="698" y="1179"/>
                  </a:lnTo>
                  <a:lnTo>
                    <a:pt x="680" y="1178"/>
                  </a:lnTo>
                  <a:lnTo>
                    <a:pt x="664" y="1182"/>
                  </a:lnTo>
                  <a:lnTo>
                    <a:pt x="646" y="1176"/>
                  </a:lnTo>
                  <a:lnTo>
                    <a:pt x="632" y="1179"/>
                  </a:lnTo>
                  <a:lnTo>
                    <a:pt x="616" y="1188"/>
                  </a:lnTo>
                  <a:lnTo>
                    <a:pt x="592" y="1199"/>
                  </a:lnTo>
                  <a:lnTo>
                    <a:pt x="581" y="1211"/>
                  </a:lnTo>
                  <a:lnTo>
                    <a:pt x="568" y="1236"/>
                  </a:lnTo>
                  <a:lnTo>
                    <a:pt x="553" y="1244"/>
                  </a:lnTo>
                  <a:lnTo>
                    <a:pt x="545" y="1256"/>
                  </a:lnTo>
                  <a:lnTo>
                    <a:pt x="533" y="1265"/>
                  </a:lnTo>
                  <a:lnTo>
                    <a:pt x="515" y="1275"/>
                  </a:lnTo>
                  <a:lnTo>
                    <a:pt x="482" y="1289"/>
                  </a:lnTo>
                  <a:lnTo>
                    <a:pt x="451" y="1286"/>
                  </a:lnTo>
                  <a:lnTo>
                    <a:pt x="428" y="1289"/>
                  </a:lnTo>
                  <a:lnTo>
                    <a:pt x="403" y="1290"/>
                  </a:lnTo>
                  <a:lnTo>
                    <a:pt x="379" y="1289"/>
                  </a:lnTo>
                  <a:lnTo>
                    <a:pt x="349" y="1283"/>
                  </a:lnTo>
                  <a:lnTo>
                    <a:pt x="344" y="1269"/>
                  </a:lnTo>
                  <a:lnTo>
                    <a:pt x="350" y="1253"/>
                  </a:lnTo>
                  <a:lnTo>
                    <a:pt x="353" y="1232"/>
                  </a:lnTo>
                  <a:lnTo>
                    <a:pt x="353" y="1214"/>
                  </a:lnTo>
                  <a:lnTo>
                    <a:pt x="358" y="1191"/>
                  </a:lnTo>
                  <a:lnTo>
                    <a:pt x="355" y="1164"/>
                  </a:lnTo>
                  <a:lnTo>
                    <a:pt x="358" y="1146"/>
                  </a:lnTo>
                  <a:lnTo>
                    <a:pt x="374" y="1130"/>
                  </a:lnTo>
                  <a:lnTo>
                    <a:pt x="389" y="1119"/>
                  </a:lnTo>
                  <a:lnTo>
                    <a:pt x="401" y="1112"/>
                  </a:lnTo>
                  <a:lnTo>
                    <a:pt x="415" y="1098"/>
                  </a:lnTo>
                  <a:lnTo>
                    <a:pt x="418" y="1089"/>
                  </a:lnTo>
                  <a:lnTo>
                    <a:pt x="419" y="1086"/>
                  </a:lnTo>
                  <a:lnTo>
                    <a:pt x="412" y="1071"/>
                  </a:lnTo>
                  <a:lnTo>
                    <a:pt x="409" y="1061"/>
                  </a:lnTo>
                  <a:lnTo>
                    <a:pt x="397" y="1061"/>
                  </a:lnTo>
                  <a:lnTo>
                    <a:pt x="400" y="1050"/>
                  </a:lnTo>
                  <a:lnTo>
                    <a:pt x="400" y="1032"/>
                  </a:lnTo>
                  <a:cubicBezTo>
                    <a:pt x="402" y="1030"/>
                    <a:pt x="407" y="1036"/>
                    <a:pt x="412" y="1037"/>
                  </a:cubicBezTo>
                  <a:cubicBezTo>
                    <a:pt x="417" y="1038"/>
                    <a:pt x="423" y="1038"/>
                    <a:pt x="428" y="1037"/>
                  </a:cubicBezTo>
                  <a:cubicBezTo>
                    <a:pt x="433" y="1036"/>
                    <a:pt x="438" y="1034"/>
                    <a:pt x="442" y="1034"/>
                  </a:cubicBezTo>
                  <a:cubicBezTo>
                    <a:pt x="446" y="1034"/>
                    <a:pt x="447" y="1039"/>
                    <a:pt x="451" y="1040"/>
                  </a:cubicBezTo>
                  <a:cubicBezTo>
                    <a:pt x="455" y="1041"/>
                    <a:pt x="460" y="1038"/>
                    <a:pt x="464" y="1040"/>
                  </a:cubicBezTo>
                  <a:cubicBezTo>
                    <a:pt x="468" y="1042"/>
                    <a:pt x="474" y="1048"/>
                    <a:pt x="478" y="1050"/>
                  </a:cubicBezTo>
                  <a:cubicBezTo>
                    <a:pt x="482" y="1052"/>
                    <a:pt x="483" y="1050"/>
                    <a:pt x="488" y="1050"/>
                  </a:cubicBezTo>
                  <a:cubicBezTo>
                    <a:pt x="493" y="1050"/>
                    <a:pt x="502" y="1049"/>
                    <a:pt x="508" y="1047"/>
                  </a:cubicBezTo>
                  <a:cubicBezTo>
                    <a:pt x="514" y="1045"/>
                    <a:pt x="518" y="1041"/>
                    <a:pt x="524" y="1040"/>
                  </a:cubicBezTo>
                  <a:cubicBezTo>
                    <a:pt x="530" y="1039"/>
                    <a:pt x="535" y="1040"/>
                    <a:pt x="542" y="1041"/>
                  </a:cubicBezTo>
                  <a:cubicBezTo>
                    <a:pt x="549" y="1042"/>
                    <a:pt x="560" y="1044"/>
                    <a:pt x="566" y="1043"/>
                  </a:cubicBezTo>
                  <a:cubicBezTo>
                    <a:pt x="572" y="1042"/>
                    <a:pt x="574" y="1040"/>
                    <a:pt x="578" y="1038"/>
                  </a:cubicBezTo>
                  <a:cubicBezTo>
                    <a:pt x="582" y="1036"/>
                    <a:pt x="585" y="1030"/>
                    <a:pt x="589" y="1028"/>
                  </a:cubicBezTo>
                  <a:cubicBezTo>
                    <a:pt x="593" y="1026"/>
                    <a:pt x="600" y="1025"/>
                    <a:pt x="604" y="1025"/>
                  </a:cubicBezTo>
                  <a:cubicBezTo>
                    <a:pt x="608" y="1025"/>
                    <a:pt x="610" y="1025"/>
                    <a:pt x="614" y="1025"/>
                  </a:cubicBezTo>
                  <a:cubicBezTo>
                    <a:pt x="618" y="1025"/>
                    <a:pt x="625" y="1025"/>
                    <a:pt x="629" y="1025"/>
                  </a:cubicBezTo>
                  <a:cubicBezTo>
                    <a:pt x="633" y="1025"/>
                    <a:pt x="637" y="1027"/>
                    <a:pt x="640" y="1026"/>
                  </a:cubicBezTo>
                  <a:cubicBezTo>
                    <a:pt x="643" y="1025"/>
                    <a:pt x="644" y="1020"/>
                    <a:pt x="646" y="1017"/>
                  </a:cubicBezTo>
                  <a:cubicBezTo>
                    <a:pt x="648" y="1014"/>
                    <a:pt x="651" y="1009"/>
                    <a:pt x="655" y="1007"/>
                  </a:cubicBezTo>
                  <a:lnTo>
                    <a:pt x="673" y="1004"/>
                  </a:lnTo>
                  <a:lnTo>
                    <a:pt x="673" y="984"/>
                  </a:lnTo>
                  <a:cubicBezTo>
                    <a:pt x="672" y="979"/>
                    <a:pt x="670" y="977"/>
                    <a:pt x="668" y="975"/>
                  </a:cubicBezTo>
                  <a:cubicBezTo>
                    <a:pt x="666" y="973"/>
                    <a:pt x="661" y="971"/>
                    <a:pt x="658" y="969"/>
                  </a:cubicBezTo>
                  <a:cubicBezTo>
                    <a:pt x="655" y="967"/>
                    <a:pt x="651" y="965"/>
                    <a:pt x="647" y="962"/>
                  </a:cubicBezTo>
                  <a:cubicBezTo>
                    <a:pt x="643" y="959"/>
                    <a:pt x="637" y="956"/>
                    <a:pt x="635" y="950"/>
                  </a:cubicBezTo>
                  <a:cubicBezTo>
                    <a:pt x="633" y="944"/>
                    <a:pt x="634" y="932"/>
                    <a:pt x="635" y="923"/>
                  </a:cubicBezTo>
                  <a:cubicBezTo>
                    <a:pt x="636" y="914"/>
                    <a:pt x="640" y="903"/>
                    <a:pt x="641" y="896"/>
                  </a:cubicBezTo>
                  <a:cubicBezTo>
                    <a:pt x="642" y="889"/>
                    <a:pt x="640" y="886"/>
                    <a:pt x="638" y="881"/>
                  </a:cubicBezTo>
                  <a:cubicBezTo>
                    <a:pt x="636" y="876"/>
                    <a:pt x="633" y="869"/>
                    <a:pt x="628" y="867"/>
                  </a:cubicBezTo>
                  <a:cubicBezTo>
                    <a:pt x="623" y="865"/>
                    <a:pt x="615" y="870"/>
                    <a:pt x="610" y="869"/>
                  </a:cubicBezTo>
                  <a:cubicBezTo>
                    <a:pt x="605" y="868"/>
                    <a:pt x="601" y="867"/>
                    <a:pt x="596" y="864"/>
                  </a:cubicBezTo>
                  <a:cubicBezTo>
                    <a:pt x="591" y="861"/>
                    <a:pt x="584" y="855"/>
                    <a:pt x="578" y="852"/>
                  </a:cubicBezTo>
                  <a:cubicBezTo>
                    <a:pt x="572" y="849"/>
                    <a:pt x="567" y="848"/>
                    <a:pt x="562" y="845"/>
                  </a:cubicBezTo>
                  <a:cubicBezTo>
                    <a:pt x="557" y="842"/>
                    <a:pt x="552" y="838"/>
                    <a:pt x="547" y="834"/>
                  </a:cubicBezTo>
                  <a:cubicBezTo>
                    <a:pt x="542" y="830"/>
                    <a:pt x="539" y="826"/>
                    <a:pt x="535" y="822"/>
                  </a:cubicBezTo>
                  <a:cubicBezTo>
                    <a:pt x="531" y="818"/>
                    <a:pt x="526" y="816"/>
                    <a:pt x="523" y="812"/>
                  </a:cubicBezTo>
                  <a:cubicBezTo>
                    <a:pt x="520" y="808"/>
                    <a:pt x="517" y="801"/>
                    <a:pt x="514" y="797"/>
                  </a:cubicBezTo>
                  <a:cubicBezTo>
                    <a:pt x="511" y="793"/>
                    <a:pt x="504" y="791"/>
                    <a:pt x="502" y="788"/>
                  </a:cubicBezTo>
                  <a:cubicBezTo>
                    <a:pt x="500" y="785"/>
                    <a:pt x="501" y="782"/>
                    <a:pt x="499" y="780"/>
                  </a:cubicBezTo>
                  <a:cubicBezTo>
                    <a:pt x="497" y="778"/>
                    <a:pt x="490" y="776"/>
                    <a:pt x="487" y="773"/>
                  </a:cubicBezTo>
                  <a:cubicBezTo>
                    <a:pt x="484" y="770"/>
                    <a:pt x="484" y="764"/>
                    <a:pt x="481" y="762"/>
                  </a:cubicBezTo>
                  <a:cubicBezTo>
                    <a:pt x="478" y="760"/>
                    <a:pt x="474" y="763"/>
                    <a:pt x="472" y="761"/>
                  </a:cubicBezTo>
                  <a:cubicBezTo>
                    <a:pt x="470" y="759"/>
                    <a:pt x="469" y="752"/>
                    <a:pt x="467" y="749"/>
                  </a:cubicBezTo>
                  <a:cubicBezTo>
                    <a:pt x="465" y="746"/>
                    <a:pt x="463" y="744"/>
                    <a:pt x="461" y="740"/>
                  </a:cubicBezTo>
                  <a:cubicBezTo>
                    <a:pt x="459" y="736"/>
                    <a:pt x="456" y="729"/>
                    <a:pt x="455" y="723"/>
                  </a:cubicBezTo>
                  <a:cubicBezTo>
                    <a:pt x="454" y="717"/>
                    <a:pt x="457" y="707"/>
                    <a:pt x="455" y="702"/>
                  </a:cubicBezTo>
                  <a:cubicBezTo>
                    <a:pt x="453" y="697"/>
                    <a:pt x="445" y="696"/>
                    <a:pt x="442" y="692"/>
                  </a:cubicBezTo>
                  <a:cubicBezTo>
                    <a:pt x="439" y="688"/>
                    <a:pt x="442" y="680"/>
                    <a:pt x="439" y="677"/>
                  </a:cubicBezTo>
                  <a:cubicBezTo>
                    <a:pt x="436" y="674"/>
                    <a:pt x="424" y="675"/>
                    <a:pt x="421" y="671"/>
                  </a:cubicBezTo>
                  <a:cubicBezTo>
                    <a:pt x="418" y="667"/>
                    <a:pt x="423" y="658"/>
                    <a:pt x="422" y="653"/>
                  </a:cubicBezTo>
                  <a:cubicBezTo>
                    <a:pt x="421" y="648"/>
                    <a:pt x="415" y="642"/>
                    <a:pt x="412" y="638"/>
                  </a:cubicBezTo>
                  <a:cubicBezTo>
                    <a:pt x="409" y="634"/>
                    <a:pt x="406" y="629"/>
                    <a:pt x="401" y="626"/>
                  </a:cubicBezTo>
                  <a:cubicBezTo>
                    <a:pt x="396" y="623"/>
                    <a:pt x="388" y="621"/>
                    <a:pt x="380" y="617"/>
                  </a:cubicBezTo>
                  <a:cubicBezTo>
                    <a:pt x="372" y="613"/>
                    <a:pt x="360" y="607"/>
                    <a:pt x="352" y="603"/>
                  </a:cubicBezTo>
                  <a:cubicBezTo>
                    <a:pt x="344" y="599"/>
                    <a:pt x="342" y="598"/>
                    <a:pt x="334" y="594"/>
                  </a:cubicBezTo>
                  <a:cubicBezTo>
                    <a:pt x="326" y="590"/>
                    <a:pt x="310" y="580"/>
                    <a:pt x="301" y="576"/>
                  </a:cubicBezTo>
                  <a:cubicBezTo>
                    <a:pt x="292" y="572"/>
                    <a:pt x="286" y="574"/>
                    <a:pt x="278" y="570"/>
                  </a:cubicBezTo>
                  <a:lnTo>
                    <a:pt x="250" y="552"/>
                  </a:lnTo>
                  <a:cubicBezTo>
                    <a:pt x="243" y="547"/>
                    <a:pt x="242" y="544"/>
                    <a:pt x="238" y="539"/>
                  </a:cubicBezTo>
                  <a:cubicBezTo>
                    <a:pt x="234" y="534"/>
                    <a:pt x="229" y="526"/>
                    <a:pt x="226" y="521"/>
                  </a:cubicBezTo>
                  <a:lnTo>
                    <a:pt x="221" y="507"/>
                  </a:lnTo>
                  <a:lnTo>
                    <a:pt x="200" y="495"/>
                  </a:lnTo>
                  <a:cubicBezTo>
                    <a:pt x="194" y="492"/>
                    <a:pt x="192" y="490"/>
                    <a:pt x="187" y="488"/>
                  </a:cubicBezTo>
                  <a:lnTo>
                    <a:pt x="172" y="485"/>
                  </a:lnTo>
                  <a:cubicBezTo>
                    <a:pt x="166" y="483"/>
                    <a:pt x="154" y="477"/>
                    <a:pt x="148" y="477"/>
                  </a:cubicBezTo>
                  <a:cubicBezTo>
                    <a:pt x="142" y="477"/>
                    <a:pt x="139" y="484"/>
                    <a:pt x="136" y="483"/>
                  </a:cubicBezTo>
                  <a:cubicBezTo>
                    <a:pt x="133" y="482"/>
                    <a:pt x="132" y="474"/>
                    <a:pt x="128" y="474"/>
                  </a:cubicBezTo>
                  <a:cubicBezTo>
                    <a:pt x="124" y="474"/>
                    <a:pt x="118" y="482"/>
                    <a:pt x="113" y="482"/>
                  </a:cubicBezTo>
                  <a:cubicBezTo>
                    <a:pt x="108" y="482"/>
                    <a:pt x="100" y="473"/>
                    <a:pt x="95" y="471"/>
                  </a:cubicBezTo>
                  <a:cubicBezTo>
                    <a:pt x="90" y="469"/>
                    <a:pt x="84" y="468"/>
                    <a:pt x="80" y="467"/>
                  </a:cubicBezTo>
                  <a:lnTo>
                    <a:pt x="68" y="462"/>
                  </a:lnTo>
                  <a:lnTo>
                    <a:pt x="59" y="456"/>
                  </a:lnTo>
                  <a:cubicBezTo>
                    <a:pt x="57" y="452"/>
                    <a:pt x="58" y="444"/>
                    <a:pt x="56" y="440"/>
                  </a:cubicBezTo>
                  <a:cubicBezTo>
                    <a:pt x="54" y="436"/>
                    <a:pt x="50" y="434"/>
                    <a:pt x="46" y="429"/>
                  </a:cubicBezTo>
                  <a:cubicBezTo>
                    <a:pt x="42" y="424"/>
                    <a:pt x="38" y="417"/>
                    <a:pt x="34" y="411"/>
                  </a:cubicBezTo>
                  <a:lnTo>
                    <a:pt x="22" y="395"/>
                  </a:lnTo>
                  <a:cubicBezTo>
                    <a:pt x="18" y="389"/>
                    <a:pt x="10" y="380"/>
                    <a:pt x="10" y="375"/>
                  </a:cubicBezTo>
                  <a:cubicBezTo>
                    <a:pt x="10" y="370"/>
                    <a:pt x="20" y="370"/>
                    <a:pt x="19" y="366"/>
                  </a:cubicBezTo>
                  <a:cubicBezTo>
                    <a:pt x="18" y="362"/>
                    <a:pt x="2" y="357"/>
                    <a:pt x="1" y="351"/>
                  </a:cubicBezTo>
                  <a:cubicBezTo>
                    <a:pt x="0" y="345"/>
                    <a:pt x="12" y="335"/>
                    <a:pt x="14" y="327"/>
                  </a:cubicBezTo>
                  <a:cubicBezTo>
                    <a:pt x="16" y="319"/>
                    <a:pt x="15" y="309"/>
                    <a:pt x="13" y="302"/>
                  </a:cubicBezTo>
                  <a:lnTo>
                    <a:pt x="4" y="285"/>
                  </a:lnTo>
                  <a:lnTo>
                    <a:pt x="19" y="285"/>
                  </a:lnTo>
                  <a:lnTo>
                    <a:pt x="37" y="281"/>
                  </a:lnTo>
                  <a:lnTo>
                    <a:pt x="44" y="272"/>
                  </a:lnTo>
                  <a:lnTo>
                    <a:pt x="55" y="258"/>
                  </a:lnTo>
                  <a:lnTo>
                    <a:pt x="55" y="251"/>
                  </a:lnTo>
                  <a:lnTo>
                    <a:pt x="53" y="240"/>
                  </a:lnTo>
                  <a:lnTo>
                    <a:pt x="59" y="222"/>
                  </a:lnTo>
                  <a:lnTo>
                    <a:pt x="68" y="210"/>
                  </a:lnTo>
                  <a:lnTo>
                    <a:pt x="80" y="198"/>
                  </a:lnTo>
                  <a:lnTo>
                    <a:pt x="74" y="191"/>
                  </a:lnTo>
                  <a:lnTo>
                    <a:pt x="86" y="185"/>
                  </a:lnTo>
                  <a:lnTo>
                    <a:pt x="88" y="179"/>
                  </a:lnTo>
                  <a:lnTo>
                    <a:pt x="71" y="164"/>
                  </a:lnTo>
                  <a:lnTo>
                    <a:pt x="65" y="149"/>
                  </a:lnTo>
                  <a:lnTo>
                    <a:pt x="73" y="137"/>
                  </a:lnTo>
                  <a:lnTo>
                    <a:pt x="76" y="125"/>
                  </a:lnTo>
                  <a:lnTo>
                    <a:pt x="85" y="122"/>
                  </a:lnTo>
                  <a:lnTo>
                    <a:pt x="86" y="116"/>
                  </a:lnTo>
                  <a:lnTo>
                    <a:pt x="116" y="114"/>
                  </a:lnTo>
                  <a:lnTo>
                    <a:pt x="145" y="108"/>
                  </a:lnTo>
                  <a:lnTo>
                    <a:pt x="166" y="104"/>
                  </a:lnTo>
                  <a:lnTo>
                    <a:pt x="175" y="90"/>
                  </a:lnTo>
                  <a:lnTo>
                    <a:pt x="203" y="66"/>
                  </a:lnTo>
                  <a:lnTo>
                    <a:pt x="223" y="44"/>
                  </a:lnTo>
                  <a:lnTo>
                    <a:pt x="233" y="42"/>
                  </a:lnTo>
                  <a:lnTo>
                    <a:pt x="245" y="38"/>
                  </a:lnTo>
                  <a:lnTo>
                    <a:pt x="254" y="30"/>
                  </a:lnTo>
                  <a:lnTo>
                    <a:pt x="263" y="23"/>
                  </a:lnTo>
                  <a:lnTo>
                    <a:pt x="274" y="26"/>
                  </a:lnTo>
                  <a:cubicBezTo>
                    <a:pt x="277" y="24"/>
                    <a:pt x="278" y="13"/>
                    <a:pt x="281" y="9"/>
                  </a:cubicBezTo>
                  <a:cubicBezTo>
                    <a:pt x="284" y="5"/>
                    <a:pt x="292" y="2"/>
                    <a:pt x="295" y="0"/>
                  </a:cubicBezTo>
                  <a:close/>
                </a:path>
              </a:pathLst>
            </a:custGeom>
            <a:solidFill>
              <a:srgbClr val="B5CEFF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0"/>
            <p:cNvSpPr>
              <a:spLocks/>
            </p:cNvSpPr>
            <p:nvPr/>
          </p:nvSpPr>
          <p:spPr bwMode="auto">
            <a:xfrm>
              <a:off x="2913" y="1673"/>
              <a:ext cx="864" cy="765"/>
            </a:xfrm>
            <a:custGeom>
              <a:avLst/>
              <a:gdLst>
                <a:gd name="T0" fmla="*/ 33 w 864"/>
                <a:gd name="T1" fmla="*/ 289 h 765"/>
                <a:gd name="T2" fmla="*/ 90 w 864"/>
                <a:gd name="T3" fmla="*/ 303 h 765"/>
                <a:gd name="T4" fmla="*/ 117 w 864"/>
                <a:gd name="T5" fmla="*/ 321 h 765"/>
                <a:gd name="T6" fmla="*/ 160 w 864"/>
                <a:gd name="T7" fmla="*/ 351 h 765"/>
                <a:gd name="T8" fmla="*/ 190 w 864"/>
                <a:gd name="T9" fmla="*/ 370 h 765"/>
                <a:gd name="T10" fmla="*/ 229 w 864"/>
                <a:gd name="T11" fmla="*/ 415 h 765"/>
                <a:gd name="T12" fmla="*/ 274 w 864"/>
                <a:gd name="T13" fmla="*/ 463 h 765"/>
                <a:gd name="T14" fmla="*/ 303 w 864"/>
                <a:gd name="T15" fmla="*/ 495 h 765"/>
                <a:gd name="T16" fmla="*/ 343 w 864"/>
                <a:gd name="T17" fmla="*/ 510 h 765"/>
                <a:gd name="T18" fmla="*/ 369 w 864"/>
                <a:gd name="T19" fmla="*/ 535 h 765"/>
                <a:gd name="T20" fmla="*/ 382 w 864"/>
                <a:gd name="T21" fmla="*/ 573 h 765"/>
                <a:gd name="T22" fmla="*/ 396 w 864"/>
                <a:gd name="T23" fmla="*/ 607 h 765"/>
                <a:gd name="T24" fmla="*/ 403 w 864"/>
                <a:gd name="T25" fmla="*/ 654 h 765"/>
                <a:gd name="T26" fmla="*/ 402 w 864"/>
                <a:gd name="T27" fmla="*/ 697 h 765"/>
                <a:gd name="T28" fmla="*/ 423 w 864"/>
                <a:gd name="T29" fmla="*/ 721 h 765"/>
                <a:gd name="T30" fmla="*/ 468 w 864"/>
                <a:gd name="T31" fmla="*/ 736 h 765"/>
                <a:gd name="T32" fmla="*/ 535 w 864"/>
                <a:gd name="T33" fmla="*/ 762 h 765"/>
                <a:gd name="T34" fmla="*/ 585 w 864"/>
                <a:gd name="T35" fmla="*/ 730 h 765"/>
                <a:gd name="T36" fmla="*/ 630 w 864"/>
                <a:gd name="T37" fmla="*/ 735 h 765"/>
                <a:gd name="T38" fmla="*/ 679 w 864"/>
                <a:gd name="T39" fmla="*/ 729 h 765"/>
                <a:gd name="T40" fmla="*/ 708 w 864"/>
                <a:gd name="T41" fmla="*/ 702 h 765"/>
                <a:gd name="T42" fmla="*/ 735 w 864"/>
                <a:gd name="T43" fmla="*/ 673 h 765"/>
                <a:gd name="T44" fmla="*/ 789 w 864"/>
                <a:gd name="T45" fmla="*/ 657 h 765"/>
                <a:gd name="T46" fmla="*/ 858 w 864"/>
                <a:gd name="T47" fmla="*/ 631 h 765"/>
                <a:gd name="T48" fmla="*/ 850 w 864"/>
                <a:gd name="T49" fmla="*/ 579 h 765"/>
                <a:gd name="T50" fmla="*/ 834 w 864"/>
                <a:gd name="T51" fmla="*/ 556 h 765"/>
                <a:gd name="T52" fmla="*/ 832 w 864"/>
                <a:gd name="T53" fmla="*/ 498 h 765"/>
                <a:gd name="T54" fmla="*/ 828 w 864"/>
                <a:gd name="T55" fmla="*/ 459 h 765"/>
                <a:gd name="T56" fmla="*/ 813 w 864"/>
                <a:gd name="T57" fmla="*/ 393 h 765"/>
                <a:gd name="T58" fmla="*/ 787 w 864"/>
                <a:gd name="T59" fmla="*/ 376 h 765"/>
                <a:gd name="T60" fmla="*/ 754 w 864"/>
                <a:gd name="T61" fmla="*/ 340 h 765"/>
                <a:gd name="T62" fmla="*/ 778 w 864"/>
                <a:gd name="T63" fmla="*/ 274 h 765"/>
                <a:gd name="T64" fmla="*/ 781 w 864"/>
                <a:gd name="T65" fmla="*/ 214 h 765"/>
                <a:gd name="T66" fmla="*/ 727 w 864"/>
                <a:gd name="T67" fmla="*/ 205 h 765"/>
                <a:gd name="T68" fmla="*/ 682 w 864"/>
                <a:gd name="T69" fmla="*/ 183 h 765"/>
                <a:gd name="T70" fmla="*/ 624 w 864"/>
                <a:gd name="T71" fmla="*/ 190 h 765"/>
                <a:gd name="T72" fmla="*/ 567 w 864"/>
                <a:gd name="T73" fmla="*/ 210 h 765"/>
                <a:gd name="T74" fmla="*/ 526 w 864"/>
                <a:gd name="T75" fmla="*/ 178 h 765"/>
                <a:gd name="T76" fmla="*/ 492 w 864"/>
                <a:gd name="T77" fmla="*/ 139 h 765"/>
                <a:gd name="T78" fmla="*/ 448 w 864"/>
                <a:gd name="T79" fmla="*/ 112 h 765"/>
                <a:gd name="T80" fmla="*/ 420 w 864"/>
                <a:gd name="T81" fmla="*/ 85 h 765"/>
                <a:gd name="T82" fmla="*/ 378 w 864"/>
                <a:gd name="T83" fmla="*/ 61 h 765"/>
                <a:gd name="T84" fmla="*/ 330 w 864"/>
                <a:gd name="T85" fmla="*/ 7 h 765"/>
                <a:gd name="T86" fmla="*/ 249 w 864"/>
                <a:gd name="T87" fmla="*/ 9 h 765"/>
                <a:gd name="T88" fmla="*/ 210 w 864"/>
                <a:gd name="T89" fmla="*/ 48 h 765"/>
                <a:gd name="T90" fmla="*/ 183 w 864"/>
                <a:gd name="T91" fmla="*/ 93 h 765"/>
                <a:gd name="T92" fmla="*/ 154 w 864"/>
                <a:gd name="T93" fmla="*/ 133 h 765"/>
                <a:gd name="T94" fmla="*/ 117 w 864"/>
                <a:gd name="T95" fmla="*/ 168 h 765"/>
                <a:gd name="T96" fmla="*/ 81 w 864"/>
                <a:gd name="T97" fmla="*/ 190 h 765"/>
                <a:gd name="T98" fmla="*/ 42 w 864"/>
                <a:gd name="T99" fmla="*/ 225 h 76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64"/>
                <a:gd name="T151" fmla="*/ 0 h 765"/>
                <a:gd name="T152" fmla="*/ 864 w 864"/>
                <a:gd name="T153" fmla="*/ 765 h 76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64" h="765">
                  <a:moveTo>
                    <a:pt x="0" y="259"/>
                  </a:moveTo>
                  <a:cubicBezTo>
                    <a:pt x="4" y="262"/>
                    <a:pt x="17" y="268"/>
                    <a:pt x="22" y="273"/>
                  </a:cubicBezTo>
                  <a:cubicBezTo>
                    <a:pt x="26" y="277"/>
                    <a:pt x="20" y="280"/>
                    <a:pt x="22" y="283"/>
                  </a:cubicBezTo>
                  <a:cubicBezTo>
                    <a:pt x="24" y="286"/>
                    <a:pt x="27" y="288"/>
                    <a:pt x="33" y="289"/>
                  </a:cubicBezTo>
                  <a:cubicBezTo>
                    <a:pt x="43" y="294"/>
                    <a:pt x="50" y="288"/>
                    <a:pt x="57" y="291"/>
                  </a:cubicBezTo>
                  <a:cubicBezTo>
                    <a:pt x="64" y="292"/>
                    <a:pt x="69" y="293"/>
                    <a:pt x="73" y="294"/>
                  </a:cubicBezTo>
                  <a:cubicBezTo>
                    <a:pt x="77" y="296"/>
                    <a:pt x="82" y="294"/>
                    <a:pt x="84" y="297"/>
                  </a:cubicBezTo>
                  <a:cubicBezTo>
                    <a:pt x="87" y="298"/>
                    <a:pt x="87" y="302"/>
                    <a:pt x="90" y="303"/>
                  </a:cubicBezTo>
                  <a:cubicBezTo>
                    <a:pt x="93" y="304"/>
                    <a:pt x="99" y="302"/>
                    <a:pt x="102" y="303"/>
                  </a:cubicBezTo>
                  <a:cubicBezTo>
                    <a:pt x="104" y="304"/>
                    <a:pt x="107" y="305"/>
                    <a:pt x="108" y="307"/>
                  </a:cubicBezTo>
                  <a:cubicBezTo>
                    <a:pt x="109" y="309"/>
                    <a:pt x="107" y="313"/>
                    <a:pt x="108" y="315"/>
                  </a:cubicBezTo>
                  <a:cubicBezTo>
                    <a:pt x="109" y="317"/>
                    <a:pt x="114" y="318"/>
                    <a:pt x="117" y="321"/>
                  </a:cubicBezTo>
                  <a:cubicBezTo>
                    <a:pt x="120" y="324"/>
                    <a:pt x="120" y="328"/>
                    <a:pt x="124" y="331"/>
                  </a:cubicBezTo>
                  <a:cubicBezTo>
                    <a:pt x="128" y="334"/>
                    <a:pt x="133" y="337"/>
                    <a:pt x="139" y="339"/>
                  </a:cubicBezTo>
                  <a:cubicBezTo>
                    <a:pt x="145" y="341"/>
                    <a:pt x="156" y="341"/>
                    <a:pt x="159" y="343"/>
                  </a:cubicBezTo>
                  <a:cubicBezTo>
                    <a:pt x="162" y="345"/>
                    <a:pt x="158" y="350"/>
                    <a:pt x="160" y="351"/>
                  </a:cubicBezTo>
                  <a:cubicBezTo>
                    <a:pt x="162" y="352"/>
                    <a:pt x="166" y="348"/>
                    <a:pt x="169" y="349"/>
                  </a:cubicBezTo>
                  <a:cubicBezTo>
                    <a:pt x="172" y="350"/>
                    <a:pt x="178" y="354"/>
                    <a:pt x="180" y="357"/>
                  </a:cubicBezTo>
                  <a:cubicBezTo>
                    <a:pt x="182" y="360"/>
                    <a:pt x="181" y="364"/>
                    <a:pt x="183" y="366"/>
                  </a:cubicBezTo>
                  <a:cubicBezTo>
                    <a:pt x="185" y="368"/>
                    <a:pt x="189" y="367"/>
                    <a:pt x="190" y="370"/>
                  </a:cubicBezTo>
                  <a:cubicBezTo>
                    <a:pt x="191" y="373"/>
                    <a:pt x="190" y="380"/>
                    <a:pt x="192" y="384"/>
                  </a:cubicBezTo>
                  <a:cubicBezTo>
                    <a:pt x="194" y="388"/>
                    <a:pt x="200" y="392"/>
                    <a:pt x="204" y="396"/>
                  </a:cubicBezTo>
                  <a:cubicBezTo>
                    <a:pt x="212" y="402"/>
                    <a:pt x="211" y="397"/>
                    <a:pt x="217" y="406"/>
                  </a:cubicBezTo>
                  <a:cubicBezTo>
                    <a:pt x="220" y="409"/>
                    <a:pt x="223" y="407"/>
                    <a:pt x="229" y="415"/>
                  </a:cubicBezTo>
                  <a:cubicBezTo>
                    <a:pt x="233" y="419"/>
                    <a:pt x="238" y="426"/>
                    <a:pt x="241" y="430"/>
                  </a:cubicBezTo>
                  <a:cubicBezTo>
                    <a:pt x="244" y="434"/>
                    <a:pt x="243" y="435"/>
                    <a:pt x="246" y="439"/>
                  </a:cubicBezTo>
                  <a:cubicBezTo>
                    <a:pt x="249" y="443"/>
                    <a:pt x="257" y="450"/>
                    <a:pt x="262" y="454"/>
                  </a:cubicBezTo>
                  <a:cubicBezTo>
                    <a:pt x="266" y="458"/>
                    <a:pt x="271" y="460"/>
                    <a:pt x="274" y="463"/>
                  </a:cubicBezTo>
                  <a:cubicBezTo>
                    <a:pt x="276" y="466"/>
                    <a:pt x="272" y="470"/>
                    <a:pt x="274" y="472"/>
                  </a:cubicBezTo>
                  <a:cubicBezTo>
                    <a:pt x="276" y="474"/>
                    <a:pt x="283" y="473"/>
                    <a:pt x="286" y="474"/>
                  </a:cubicBezTo>
                  <a:cubicBezTo>
                    <a:pt x="289" y="476"/>
                    <a:pt x="291" y="481"/>
                    <a:pt x="294" y="484"/>
                  </a:cubicBezTo>
                  <a:cubicBezTo>
                    <a:pt x="297" y="487"/>
                    <a:pt x="300" y="492"/>
                    <a:pt x="303" y="495"/>
                  </a:cubicBezTo>
                  <a:cubicBezTo>
                    <a:pt x="306" y="498"/>
                    <a:pt x="309" y="502"/>
                    <a:pt x="312" y="504"/>
                  </a:cubicBezTo>
                  <a:cubicBezTo>
                    <a:pt x="315" y="506"/>
                    <a:pt x="319" y="508"/>
                    <a:pt x="322" y="508"/>
                  </a:cubicBezTo>
                  <a:cubicBezTo>
                    <a:pt x="325" y="508"/>
                    <a:pt x="328" y="505"/>
                    <a:pt x="331" y="505"/>
                  </a:cubicBezTo>
                  <a:cubicBezTo>
                    <a:pt x="334" y="505"/>
                    <a:pt x="340" y="508"/>
                    <a:pt x="343" y="510"/>
                  </a:cubicBezTo>
                  <a:cubicBezTo>
                    <a:pt x="347" y="511"/>
                    <a:pt x="346" y="517"/>
                    <a:pt x="348" y="519"/>
                  </a:cubicBezTo>
                  <a:cubicBezTo>
                    <a:pt x="350" y="521"/>
                    <a:pt x="353" y="520"/>
                    <a:pt x="355" y="522"/>
                  </a:cubicBezTo>
                  <a:cubicBezTo>
                    <a:pt x="357" y="524"/>
                    <a:pt x="359" y="527"/>
                    <a:pt x="361" y="529"/>
                  </a:cubicBezTo>
                  <a:cubicBezTo>
                    <a:pt x="363" y="531"/>
                    <a:pt x="367" y="532"/>
                    <a:pt x="369" y="535"/>
                  </a:cubicBezTo>
                  <a:cubicBezTo>
                    <a:pt x="371" y="538"/>
                    <a:pt x="369" y="545"/>
                    <a:pt x="370" y="549"/>
                  </a:cubicBezTo>
                  <a:cubicBezTo>
                    <a:pt x="371" y="553"/>
                    <a:pt x="373" y="554"/>
                    <a:pt x="375" y="556"/>
                  </a:cubicBezTo>
                  <a:cubicBezTo>
                    <a:pt x="377" y="558"/>
                    <a:pt x="383" y="556"/>
                    <a:pt x="384" y="559"/>
                  </a:cubicBezTo>
                  <a:cubicBezTo>
                    <a:pt x="387" y="562"/>
                    <a:pt x="380" y="570"/>
                    <a:pt x="382" y="573"/>
                  </a:cubicBezTo>
                  <a:cubicBezTo>
                    <a:pt x="384" y="576"/>
                    <a:pt x="392" y="574"/>
                    <a:pt x="394" y="577"/>
                  </a:cubicBezTo>
                  <a:cubicBezTo>
                    <a:pt x="397" y="580"/>
                    <a:pt x="394" y="585"/>
                    <a:pt x="394" y="589"/>
                  </a:cubicBezTo>
                  <a:cubicBezTo>
                    <a:pt x="394" y="593"/>
                    <a:pt x="394" y="597"/>
                    <a:pt x="394" y="600"/>
                  </a:cubicBezTo>
                  <a:cubicBezTo>
                    <a:pt x="395" y="603"/>
                    <a:pt x="396" y="604"/>
                    <a:pt x="396" y="607"/>
                  </a:cubicBezTo>
                  <a:cubicBezTo>
                    <a:pt x="396" y="610"/>
                    <a:pt x="395" y="618"/>
                    <a:pt x="397" y="621"/>
                  </a:cubicBezTo>
                  <a:cubicBezTo>
                    <a:pt x="399" y="624"/>
                    <a:pt x="404" y="623"/>
                    <a:pt x="405" y="625"/>
                  </a:cubicBezTo>
                  <a:cubicBezTo>
                    <a:pt x="406" y="627"/>
                    <a:pt x="402" y="629"/>
                    <a:pt x="402" y="634"/>
                  </a:cubicBezTo>
                  <a:cubicBezTo>
                    <a:pt x="402" y="639"/>
                    <a:pt x="403" y="649"/>
                    <a:pt x="403" y="654"/>
                  </a:cubicBezTo>
                  <a:cubicBezTo>
                    <a:pt x="403" y="660"/>
                    <a:pt x="402" y="658"/>
                    <a:pt x="400" y="667"/>
                  </a:cubicBezTo>
                  <a:cubicBezTo>
                    <a:pt x="400" y="671"/>
                    <a:pt x="403" y="675"/>
                    <a:pt x="403" y="678"/>
                  </a:cubicBezTo>
                  <a:cubicBezTo>
                    <a:pt x="403" y="681"/>
                    <a:pt x="400" y="685"/>
                    <a:pt x="400" y="688"/>
                  </a:cubicBezTo>
                  <a:cubicBezTo>
                    <a:pt x="400" y="691"/>
                    <a:pt x="401" y="694"/>
                    <a:pt x="402" y="697"/>
                  </a:cubicBezTo>
                  <a:lnTo>
                    <a:pt x="403" y="706"/>
                  </a:lnTo>
                  <a:cubicBezTo>
                    <a:pt x="404" y="708"/>
                    <a:pt x="409" y="709"/>
                    <a:pt x="411" y="711"/>
                  </a:cubicBezTo>
                  <a:cubicBezTo>
                    <a:pt x="413" y="712"/>
                    <a:pt x="413" y="713"/>
                    <a:pt x="415" y="715"/>
                  </a:cubicBezTo>
                  <a:cubicBezTo>
                    <a:pt x="417" y="717"/>
                    <a:pt x="420" y="720"/>
                    <a:pt x="423" y="721"/>
                  </a:cubicBezTo>
                  <a:cubicBezTo>
                    <a:pt x="426" y="722"/>
                    <a:pt x="430" y="722"/>
                    <a:pt x="432" y="723"/>
                  </a:cubicBezTo>
                  <a:cubicBezTo>
                    <a:pt x="434" y="724"/>
                    <a:pt x="433" y="728"/>
                    <a:pt x="435" y="729"/>
                  </a:cubicBezTo>
                  <a:cubicBezTo>
                    <a:pt x="437" y="730"/>
                    <a:pt x="440" y="728"/>
                    <a:pt x="445" y="729"/>
                  </a:cubicBezTo>
                  <a:cubicBezTo>
                    <a:pt x="450" y="730"/>
                    <a:pt x="461" y="732"/>
                    <a:pt x="468" y="736"/>
                  </a:cubicBezTo>
                  <a:cubicBezTo>
                    <a:pt x="475" y="740"/>
                    <a:pt x="481" y="747"/>
                    <a:pt x="487" y="751"/>
                  </a:cubicBezTo>
                  <a:cubicBezTo>
                    <a:pt x="493" y="755"/>
                    <a:pt x="499" y="760"/>
                    <a:pt x="504" y="762"/>
                  </a:cubicBezTo>
                  <a:cubicBezTo>
                    <a:pt x="509" y="764"/>
                    <a:pt x="515" y="765"/>
                    <a:pt x="520" y="765"/>
                  </a:cubicBezTo>
                  <a:cubicBezTo>
                    <a:pt x="525" y="765"/>
                    <a:pt x="532" y="764"/>
                    <a:pt x="535" y="762"/>
                  </a:cubicBezTo>
                  <a:cubicBezTo>
                    <a:pt x="538" y="760"/>
                    <a:pt x="537" y="756"/>
                    <a:pt x="540" y="753"/>
                  </a:cubicBezTo>
                  <a:cubicBezTo>
                    <a:pt x="543" y="750"/>
                    <a:pt x="547" y="748"/>
                    <a:pt x="552" y="745"/>
                  </a:cubicBezTo>
                  <a:cubicBezTo>
                    <a:pt x="557" y="742"/>
                    <a:pt x="566" y="738"/>
                    <a:pt x="571" y="736"/>
                  </a:cubicBezTo>
                  <a:cubicBezTo>
                    <a:pt x="576" y="734"/>
                    <a:pt x="581" y="733"/>
                    <a:pt x="585" y="730"/>
                  </a:cubicBezTo>
                  <a:cubicBezTo>
                    <a:pt x="589" y="727"/>
                    <a:pt x="591" y="722"/>
                    <a:pt x="595" y="721"/>
                  </a:cubicBezTo>
                  <a:cubicBezTo>
                    <a:pt x="599" y="720"/>
                    <a:pt x="605" y="723"/>
                    <a:pt x="609" y="724"/>
                  </a:cubicBezTo>
                  <a:cubicBezTo>
                    <a:pt x="613" y="725"/>
                    <a:pt x="616" y="728"/>
                    <a:pt x="619" y="730"/>
                  </a:cubicBezTo>
                  <a:cubicBezTo>
                    <a:pt x="622" y="732"/>
                    <a:pt x="627" y="733"/>
                    <a:pt x="630" y="735"/>
                  </a:cubicBezTo>
                  <a:cubicBezTo>
                    <a:pt x="633" y="737"/>
                    <a:pt x="634" y="740"/>
                    <a:pt x="637" y="741"/>
                  </a:cubicBezTo>
                  <a:cubicBezTo>
                    <a:pt x="640" y="742"/>
                    <a:pt x="644" y="740"/>
                    <a:pt x="648" y="739"/>
                  </a:cubicBezTo>
                  <a:cubicBezTo>
                    <a:pt x="652" y="738"/>
                    <a:pt x="659" y="737"/>
                    <a:pt x="664" y="735"/>
                  </a:cubicBezTo>
                  <a:cubicBezTo>
                    <a:pt x="669" y="733"/>
                    <a:pt x="676" y="731"/>
                    <a:pt x="679" y="729"/>
                  </a:cubicBezTo>
                  <a:cubicBezTo>
                    <a:pt x="682" y="727"/>
                    <a:pt x="683" y="723"/>
                    <a:pt x="685" y="720"/>
                  </a:cubicBezTo>
                  <a:cubicBezTo>
                    <a:pt x="687" y="717"/>
                    <a:pt x="691" y="715"/>
                    <a:pt x="693" y="712"/>
                  </a:cubicBezTo>
                  <a:cubicBezTo>
                    <a:pt x="695" y="709"/>
                    <a:pt x="697" y="705"/>
                    <a:pt x="699" y="703"/>
                  </a:cubicBezTo>
                  <a:cubicBezTo>
                    <a:pt x="701" y="701"/>
                    <a:pt x="706" y="703"/>
                    <a:pt x="708" y="702"/>
                  </a:cubicBezTo>
                  <a:cubicBezTo>
                    <a:pt x="710" y="701"/>
                    <a:pt x="712" y="697"/>
                    <a:pt x="714" y="694"/>
                  </a:cubicBezTo>
                  <a:cubicBezTo>
                    <a:pt x="716" y="691"/>
                    <a:pt x="715" y="686"/>
                    <a:pt x="718" y="684"/>
                  </a:cubicBezTo>
                  <a:cubicBezTo>
                    <a:pt x="721" y="682"/>
                    <a:pt x="727" y="681"/>
                    <a:pt x="730" y="679"/>
                  </a:cubicBezTo>
                  <a:cubicBezTo>
                    <a:pt x="733" y="677"/>
                    <a:pt x="732" y="675"/>
                    <a:pt x="735" y="673"/>
                  </a:cubicBezTo>
                  <a:cubicBezTo>
                    <a:pt x="738" y="671"/>
                    <a:pt x="744" y="671"/>
                    <a:pt x="747" y="669"/>
                  </a:cubicBezTo>
                  <a:cubicBezTo>
                    <a:pt x="750" y="667"/>
                    <a:pt x="749" y="662"/>
                    <a:pt x="755" y="661"/>
                  </a:cubicBezTo>
                  <a:cubicBezTo>
                    <a:pt x="761" y="660"/>
                    <a:pt x="775" y="662"/>
                    <a:pt x="781" y="661"/>
                  </a:cubicBezTo>
                  <a:cubicBezTo>
                    <a:pt x="787" y="660"/>
                    <a:pt x="782" y="657"/>
                    <a:pt x="789" y="657"/>
                  </a:cubicBezTo>
                  <a:cubicBezTo>
                    <a:pt x="796" y="657"/>
                    <a:pt x="815" y="659"/>
                    <a:pt x="822" y="658"/>
                  </a:cubicBezTo>
                  <a:lnTo>
                    <a:pt x="829" y="651"/>
                  </a:lnTo>
                  <a:lnTo>
                    <a:pt x="849" y="648"/>
                  </a:lnTo>
                  <a:lnTo>
                    <a:pt x="858" y="631"/>
                  </a:lnTo>
                  <a:lnTo>
                    <a:pt x="864" y="615"/>
                  </a:lnTo>
                  <a:lnTo>
                    <a:pt x="861" y="601"/>
                  </a:lnTo>
                  <a:lnTo>
                    <a:pt x="853" y="592"/>
                  </a:lnTo>
                  <a:lnTo>
                    <a:pt x="850" y="579"/>
                  </a:lnTo>
                  <a:lnTo>
                    <a:pt x="841" y="579"/>
                  </a:lnTo>
                  <a:lnTo>
                    <a:pt x="843" y="568"/>
                  </a:lnTo>
                  <a:lnTo>
                    <a:pt x="837" y="568"/>
                  </a:lnTo>
                  <a:lnTo>
                    <a:pt x="834" y="556"/>
                  </a:lnTo>
                  <a:lnTo>
                    <a:pt x="834" y="544"/>
                  </a:lnTo>
                  <a:lnTo>
                    <a:pt x="826" y="531"/>
                  </a:lnTo>
                  <a:lnTo>
                    <a:pt x="823" y="507"/>
                  </a:lnTo>
                  <a:lnTo>
                    <a:pt x="832" y="498"/>
                  </a:lnTo>
                  <a:lnTo>
                    <a:pt x="832" y="484"/>
                  </a:lnTo>
                  <a:lnTo>
                    <a:pt x="841" y="480"/>
                  </a:lnTo>
                  <a:lnTo>
                    <a:pt x="838" y="465"/>
                  </a:lnTo>
                  <a:lnTo>
                    <a:pt x="828" y="459"/>
                  </a:lnTo>
                  <a:lnTo>
                    <a:pt x="825" y="444"/>
                  </a:lnTo>
                  <a:lnTo>
                    <a:pt x="825" y="406"/>
                  </a:lnTo>
                  <a:lnTo>
                    <a:pt x="823" y="397"/>
                  </a:lnTo>
                  <a:lnTo>
                    <a:pt x="813" y="393"/>
                  </a:lnTo>
                  <a:lnTo>
                    <a:pt x="814" y="385"/>
                  </a:lnTo>
                  <a:lnTo>
                    <a:pt x="801" y="382"/>
                  </a:lnTo>
                  <a:lnTo>
                    <a:pt x="799" y="375"/>
                  </a:lnTo>
                  <a:lnTo>
                    <a:pt x="787" y="376"/>
                  </a:lnTo>
                  <a:lnTo>
                    <a:pt x="780" y="367"/>
                  </a:lnTo>
                  <a:lnTo>
                    <a:pt x="762" y="366"/>
                  </a:lnTo>
                  <a:lnTo>
                    <a:pt x="754" y="355"/>
                  </a:lnTo>
                  <a:lnTo>
                    <a:pt x="754" y="340"/>
                  </a:lnTo>
                  <a:lnTo>
                    <a:pt x="760" y="324"/>
                  </a:lnTo>
                  <a:lnTo>
                    <a:pt x="769" y="319"/>
                  </a:lnTo>
                  <a:lnTo>
                    <a:pt x="772" y="294"/>
                  </a:lnTo>
                  <a:lnTo>
                    <a:pt x="778" y="274"/>
                  </a:lnTo>
                  <a:lnTo>
                    <a:pt x="771" y="262"/>
                  </a:lnTo>
                  <a:lnTo>
                    <a:pt x="772" y="247"/>
                  </a:lnTo>
                  <a:lnTo>
                    <a:pt x="777" y="231"/>
                  </a:lnTo>
                  <a:lnTo>
                    <a:pt x="781" y="214"/>
                  </a:lnTo>
                  <a:lnTo>
                    <a:pt x="768" y="208"/>
                  </a:lnTo>
                  <a:lnTo>
                    <a:pt x="753" y="207"/>
                  </a:lnTo>
                  <a:cubicBezTo>
                    <a:pt x="748" y="207"/>
                    <a:pt x="742" y="207"/>
                    <a:pt x="738" y="207"/>
                  </a:cubicBezTo>
                  <a:cubicBezTo>
                    <a:pt x="734" y="207"/>
                    <a:pt x="731" y="205"/>
                    <a:pt x="727" y="205"/>
                  </a:cubicBezTo>
                  <a:cubicBezTo>
                    <a:pt x="723" y="205"/>
                    <a:pt x="719" y="208"/>
                    <a:pt x="715" y="207"/>
                  </a:cubicBezTo>
                  <a:cubicBezTo>
                    <a:pt x="711" y="206"/>
                    <a:pt x="707" y="201"/>
                    <a:pt x="703" y="199"/>
                  </a:cubicBezTo>
                  <a:cubicBezTo>
                    <a:pt x="699" y="197"/>
                    <a:pt x="691" y="195"/>
                    <a:pt x="688" y="192"/>
                  </a:cubicBezTo>
                  <a:cubicBezTo>
                    <a:pt x="685" y="189"/>
                    <a:pt x="687" y="185"/>
                    <a:pt x="682" y="183"/>
                  </a:cubicBezTo>
                  <a:cubicBezTo>
                    <a:pt x="677" y="181"/>
                    <a:pt x="667" y="179"/>
                    <a:pt x="660" y="178"/>
                  </a:cubicBezTo>
                  <a:cubicBezTo>
                    <a:pt x="653" y="177"/>
                    <a:pt x="646" y="173"/>
                    <a:pt x="640" y="174"/>
                  </a:cubicBezTo>
                  <a:cubicBezTo>
                    <a:pt x="634" y="175"/>
                    <a:pt x="627" y="178"/>
                    <a:pt x="624" y="181"/>
                  </a:cubicBezTo>
                  <a:cubicBezTo>
                    <a:pt x="621" y="184"/>
                    <a:pt x="625" y="187"/>
                    <a:pt x="624" y="190"/>
                  </a:cubicBezTo>
                  <a:cubicBezTo>
                    <a:pt x="623" y="193"/>
                    <a:pt x="622" y="200"/>
                    <a:pt x="616" y="202"/>
                  </a:cubicBezTo>
                  <a:cubicBezTo>
                    <a:pt x="610" y="204"/>
                    <a:pt x="594" y="203"/>
                    <a:pt x="588" y="204"/>
                  </a:cubicBezTo>
                  <a:cubicBezTo>
                    <a:pt x="582" y="205"/>
                    <a:pt x="583" y="207"/>
                    <a:pt x="579" y="208"/>
                  </a:cubicBezTo>
                  <a:cubicBezTo>
                    <a:pt x="575" y="209"/>
                    <a:pt x="572" y="210"/>
                    <a:pt x="567" y="210"/>
                  </a:cubicBezTo>
                  <a:lnTo>
                    <a:pt x="549" y="208"/>
                  </a:lnTo>
                  <a:cubicBezTo>
                    <a:pt x="544" y="206"/>
                    <a:pt x="537" y="199"/>
                    <a:pt x="535" y="195"/>
                  </a:cubicBezTo>
                  <a:cubicBezTo>
                    <a:pt x="533" y="191"/>
                    <a:pt x="536" y="189"/>
                    <a:pt x="535" y="186"/>
                  </a:cubicBezTo>
                  <a:cubicBezTo>
                    <a:pt x="534" y="183"/>
                    <a:pt x="529" y="181"/>
                    <a:pt x="526" y="178"/>
                  </a:cubicBezTo>
                  <a:cubicBezTo>
                    <a:pt x="523" y="175"/>
                    <a:pt x="518" y="172"/>
                    <a:pt x="514" y="169"/>
                  </a:cubicBezTo>
                  <a:cubicBezTo>
                    <a:pt x="510" y="166"/>
                    <a:pt x="506" y="163"/>
                    <a:pt x="504" y="160"/>
                  </a:cubicBezTo>
                  <a:lnTo>
                    <a:pt x="499" y="153"/>
                  </a:lnTo>
                  <a:lnTo>
                    <a:pt x="492" y="139"/>
                  </a:lnTo>
                  <a:lnTo>
                    <a:pt x="483" y="130"/>
                  </a:lnTo>
                  <a:lnTo>
                    <a:pt x="472" y="124"/>
                  </a:lnTo>
                  <a:lnTo>
                    <a:pt x="460" y="114"/>
                  </a:lnTo>
                  <a:lnTo>
                    <a:pt x="448" y="112"/>
                  </a:lnTo>
                  <a:lnTo>
                    <a:pt x="454" y="100"/>
                  </a:lnTo>
                  <a:lnTo>
                    <a:pt x="442" y="97"/>
                  </a:lnTo>
                  <a:lnTo>
                    <a:pt x="435" y="94"/>
                  </a:lnTo>
                  <a:lnTo>
                    <a:pt x="420" y="85"/>
                  </a:lnTo>
                  <a:lnTo>
                    <a:pt x="397" y="87"/>
                  </a:lnTo>
                  <a:lnTo>
                    <a:pt x="397" y="76"/>
                  </a:lnTo>
                  <a:lnTo>
                    <a:pt x="387" y="69"/>
                  </a:lnTo>
                  <a:lnTo>
                    <a:pt x="378" y="61"/>
                  </a:lnTo>
                  <a:lnTo>
                    <a:pt x="382" y="45"/>
                  </a:lnTo>
                  <a:lnTo>
                    <a:pt x="358" y="27"/>
                  </a:lnTo>
                  <a:lnTo>
                    <a:pt x="342" y="18"/>
                  </a:lnTo>
                  <a:lnTo>
                    <a:pt x="330" y="7"/>
                  </a:lnTo>
                  <a:lnTo>
                    <a:pt x="309" y="0"/>
                  </a:lnTo>
                  <a:lnTo>
                    <a:pt x="283" y="3"/>
                  </a:lnTo>
                  <a:lnTo>
                    <a:pt x="259" y="3"/>
                  </a:lnTo>
                  <a:lnTo>
                    <a:pt x="249" y="9"/>
                  </a:lnTo>
                  <a:lnTo>
                    <a:pt x="252" y="18"/>
                  </a:lnTo>
                  <a:lnTo>
                    <a:pt x="235" y="22"/>
                  </a:lnTo>
                  <a:lnTo>
                    <a:pt x="231" y="34"/>
                  </a:lnTo>
                  <a:lnTo>
                    <a:pt x="210" y="48"/>
                  </a:lnTo>
                  <a:lnTo>
                    <a:pt x="205" y="61"/>
                  </a:lnTo>
                  <a:lnTo>
                    <a:pt x="202" y="72"/>
                  </a:lnTo>
                  <a:lnTo>
                    <a:pt x="193" y="78"/>
                  </a:lnTo>
                  <a:lnTo>
                    <a:pt x="183" y="93"/>
                  </a:lnTo>
                  <a:lnTo>
                    <a:pt x="169" y="100"/>
                  </a:lnTo>
                  <a:lnTo>
                    <a:pt x="165" y="115"/>
                  </a:lnTo>
                  <a:lnTo>
                    <a:pt x="153" y="124"/>
                  </a:lnTo>
                  <a:lnTo>
                    <a:pt x="154" y="133"/>
                  </a:lnTo>
                  <a:lnTo>
                    <a:pt x="144" y="138"/>
                  </a:lnTo>
                  <a:lnTo>
                    <a:pt x="133" y="150"/>
                  </a:lnTo>
                  <a:lnTo>
                    <a:pt x="121" y="162"/>
                  </a:lnTo>
                  <a:lnTo>
                    <a:pt x="117" y="168"/>
                  </a:lnTo>
                  <a:lnTo>
                    <a:pt x="106" y="171"/>
                  </a:lnTo>
                  <a:lnTo>
                    <a:pt x="94" y="180"/>
                  </a:lnTo>
                  <a:lnTo>
                    <a:pt x="87" y="181"/>
                  </a:lnTo>
                  <a:lnTo>
                    <a:pt x="81" y="190"/>
                  </a:lnTo>
                  <a:lnTo>
                    <a:pt x="75" y="197"/>
                  </a:lnTo>
                  <a:cubicBezTo>
                    <a:pt x="40" y="229"/>
                    <a:pt x="65" y="199"/>
                    <a:pt x="60" y="204"/>
                  </a:cubicBezTo>
                  <a:cubicBezTo>
                    <a:pt x="57" y="207"/>
                    <a:pt x="58" y="213"/>
                    <a:pt x="55" y="217"/>
                  </a:cubicBezTo>
                  <a:cubicBezTo>
                    <a:pt x="52" y="221"/>
                    <a:pt x="45" y="223"/>
                    <a:pt x="42" y="225"/>
                  </a:cubicBezTo>
                  <a:cubicBezTo>
                    <a:pt x="39" y="227"/>
                    <a:pt x="42" y="228"/>
                    <a:pt x="36" y="231"/>
                  </a:cubicBezTo>
                  <a:cubicBezTo>
                    <a:pt x="30" y="234"/>
                    <a:pt x="13" y="238"/>
                    <a:pt x="7" y="243"/>
                  </a:cubicBezTo>
                  <a:cubicBezTo>
                    <a:pt x="1" y="248"/>
                    <a:pt x="2" y="256"/>
                    <a:pt x="0" y="259"/>
                  </a:cubicBezTo>
                  <a:close/>
                </a:path>
              </a:pathLst>
            </a:custGeom>
            <a:solidFill>
              <a:srgbClr val="00FFFF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1"/>
            <p:cNvSpPr>
              <a:spLocks/>
            </p:cNvSpPr>
            <p:nvPr/>
          </p:nvSpPr>
          <p:spPr bwMode="auto">
            <a:xfrm>
              <a:off x="3239" y="2316"/>
              <a:ext cx="713" cy="815"/>
            </a:xfrm>
            <a:custGeom>
              <a:avLst/>
              <a:gdLst>
                <a:gd name="T0" fmla="*/ 277 w 713"/>
                <a:gd name="T1" fmla="*/ 806 h 815"/>
                <a:gd name="T2" fmla="*/ 323 w 713"/>
                <a:gd name="T3" fmla="*/ 815 h 815"/>
                <a:gd name="T4" fmla="*/ 446 w 713"/>
                <a:gd name="T5" fmla="*/ 807 h 815"/>
                <a:gd name="T6" fmla="*/ 529 w 713"/>
                <a:gd name="T7" fmla="*/ 776 h 815"/>
                <a:gd name="T8" fmla="*/ 581 w 713"/>
                <a:gd name="T9" fmla="*/ 741 h 815"/>
                <a:gd name="T10" fmla="*/ 619 w 713"/>
                <a:gd name="T11" fmla="*/ 698 h 815"/>
                <a:gd name="T12" fmla="*/ 673 w 713"/>
                <a:gd name="T13" fmla="*/ 656 h 815"/>
                <a:gd name="T14" fmla="*/ 692 w 713"/>
                <a:gd name="T15" fmla="*/ 596 h 815"/>
                <a:gd name="T16" fmla="*/ 626 w 713"/>
                <a:gd name="T17" fmla="*/ 546 h 815"/>
                <a:gd name="T18" fmla="*/ 638 w 713"/>
                <a:gd name="T19" fmla="*/ 494 h 815"/>
                <a:gd name="T20" fmla="*/ 647 w 713"/>
                <a:gd name="T21" fmla="*/ 434 h 815"/>
                <a:gd name="T22" fmla="*/ 632 w 713"/>
                <a:gd name="T23" fmla="*/ 399 h 815"/>
                <a:gd name="T24" fmla="*/ 617 w 713"/>
                <a:gd name="T25" fmla="*/ 369 h 815"/>
                <a:gd name="T26" fmla="*/ 596 w 713"/>
                <a:gd name="T27" fmla="*/ 335 h 815"/>
                <a:gd name="T28" fmla="*/ 568 w 713"/>
                <a:gd name="T29" fmla="*/ 296 h 815"/>
                <a:gd name="T30" fmla="*/ 547 w 713"/>
                <a:gd name="T31" fmla="*/ 270 h 815"/>
                <a:gd name="T32" fmla="*/ 548 w 713"/>
                <a:gd name="T33" fmla="*/ 218 h 815"/>
                <a:gd name="T34" fmla="*/ 572 w 713"/>
                <a:gd name="T35" fmla="*/ 173 h 815"/>
                <a:gd name="T36" fmla="*/ 551 w 713"/>
                <a:gd name="T37" fmla="*/ 122 h 815"/>
                <a:gd name="T38" fmla="*/ 524 w 713"/>
                <a:gd name="T39" fmla="*/ 86 h 815"/>
                <a:gd name="T40" fmla="*/ 524 w 713"/>
                <a:gd name="T41" fmla="*/ 0 h 815"/>
                <a:gd name="T42" fmla="*/ 469 w 713"/>
                <a:gd name="T43" fmla="*/ 12 h 815"/>
                <a:gd name="T44" fmla="*/ 425 w 713"/>
                <a:gd name="T45" fmla="*/ 26 h 815"/>
                <a:gd name="T46" fmla="*/ 386 w 713"/>
                <a:gd name="T47" fmla="*/ 47 h 815"/>
                <a:gd name="T48" fmla="*/ 349 w 713"/>
                <a:gd name="T49" fmla="*/ 87 h 815"/>
                <a:gd name="T50" fmla="*/ 317 w 713"/>
                <a:gd name="T51" fmla="*/ 99 h 815"/>
                <a:gd name="T52" fmla="*/ 287 w 713"/>
                <a:gd name="T53" fmla="*/ 83 h 815"/>
                <a:gd name="T54" fmla="*/ 239 w 713"/>
                <a:gd name="T55" fmla="*/ 93 h 815"/>
                <a:gd name="T56" fmla="*/ 214 w 713"/>
                <a:gd name="T57" fmla="*/ 110 h 815"/>
                <a:gd name="T58" fmla="*/ 167 w 713"/>
                <a:gd name="T59" fmla="*/ 111 h 815"/>
                <a:gd name="T60" fmla="*/ 131 w 713"/>
                <a:gd name="T61" fmla="*/ 86 h 815"/>
                <a:gd name="T62" fmla="*/ 109 w 713"/>
                <a:gd name="T63" fmla="*/ 78 h 815"/>
                <a:gd name="T64" fmla="*/ 68 w 713"/>
                <a:gd name="T65" fmla="*/ 71 h 815"/>
                <a:gd name="T66" fmla="*/ 44 w 713"/>
                <a:gd name="T67" fmla="*/ 120 h 815"/>
                <a:gd name="T68" fmla="*/ 25 w 713"/>
                <a:gd name="T69" fmla="*/ 150 h 815"/>
                <a:gd name="T70" fmla="*/ 1 w 713"/>
                <a:gd name="T71" fmla="*/ 186 h 815"/>
                <a:gd name="T72" fmla="*/ 26 w 713"/>
                <a:gd name="T73" fmla="*/ 230 h 815"/>
                <a:gd name="T74" fmla="*/ 67 w 713"/>
                <a:gd name="T75" fmla="*/ 266 h 815"/>
                <a:gd name="T76" fmla="*/ 118 w 713"/>
                <a:gd name="T77" fmla="*/ 303 h 815"/>
                <a:gd name="T78" fmla="*/ 157 w 713"/>
                <a:gd name="T79" fmla="*/ 354 h 815"/>
                <a:gd name="T80" fmla="*/ 154 w 713"/>
                <a:gd name="T81" fmla="*/ 423 h 815"/>
                <a:gd name="T82" fmla="*/ 110 w 713"/>
                <a:gd name="T83" fmla="*/ 461 h 815"/>
                <a:gd name="T84" fmla="*/ 130 w 713"/>
                <a:gd name="T85" fmla="*/ 500 h 815"/>
                <a:gd name="T86" fmla="*/ 148 w 713"/>
                <a:gd name="T87" fmla="*/ 546 h 815"/>
                <a:gd name="T88" fmla="*/ 160 w 713"/>
                <a:gd name="T89" fmla="*/ 599 h 815"/>
                <a:gd name="T90" fmla="*/ 173 w 713"/>
                <a:gd name="T91" fmla="*/ 660 h 815"/>
                <a:gd name="T92" fmla="*/ 179 w 713"/>
                <a:gd name="T93" fmla="*/ 710 h 815"/>
                <a:gd name="T94" fmla="*/ 197 w 713"/>
                <a:gd name="T95" fmla="*/ 743 h 815"/>
                <a:gd name="T96" fmla="*/ 203 w 713"/>
                <a:gd name="T97" fmla="*/ 770 h 815"/>
                <a:gd name="T98" fmla="*/ 218 w 713"/>
                <a:gd name="T99" fmla="*/ 801 h 8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13"/>
                <a:gd name="T151" fmla="*/ 0 h 815"/>
                <a:gd name="T152" fmla="*/ 713 w 713"/>
                <a:gd name="T153" fmla="*/ 815 h 81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13" h="815">
                  <a:moveTo>
                    <a:pt x="233" y="800"/>
                  </a:moveTo>
                  <a:lnTo>
                    <a:pt x="260" y="803"/>
                  </a:lnTo>
                  <a:lnTo>
                    <a:pt x="263" y="804"/>
                  </a:lnTo>
                  <a:lnTo>
                    <a:pt x="277" y="806"/>
                  </a:lnTo>
                  <a:lnTo>
                    <a:pt x="283" y="809"/>
                  </a:lnTo>
                  <a:lnTo>
                    <a:pt x="290" y="809"/>
                  </a:lnTo>
                  <a:lnTo>
                    <a:pt x="311" y="813"/>
                  </a:lnTo>
                  <a:lnTo>
                    <a:pt x="323" y="815"/>
                  </a:lnTo>
                  <a:lnTo>
                    <a:pt x="349" y="812"/>
                  </a:lnTo>
                  <a:lnTo>
                    <a:pt x="382" y="806"/>
                  </a:lnTo>
                  <a:lnTo>
                    <a:pt x="419" y="807"/>
                  </a:lnTo>
                  <a:lnTo>
                    <a:pt x="446" y="807"/>
                  </a:lnTo>
                  <a:lnTo>
                    <a:pt x="475" y="800"/>
                  </a:lnTo>
                  <a:lnTo>
                    <a:pt x="505" y="791"/>
                  </a:lnTo>
                  <a:lnTo>
                    <a:pt x="521" y="785"/>
                  </a:lnTo>
                  <a:lnTo>
                    <a:pt x="529" y="776"/>
                  </a:lnTo>
                  <a:lnTo>
                    <a:pt x="542" y="756"/>
                  </a:lnTo>
                  <a:lnTo>
                    <a:pt x="557" y="743"/>
                  </a:lnTo>
                  <a:lnTo>
                    <a:pt x="575" y="735"/>
                  </a:lnTo>
                  <a:lnTo>
                    <a:pt x="581" y="741"/>
                  </a:lnTo>
                  <a:lnTo>
                    <a:pt x="592" y="722"/>
                  </a:lnTo>
                  <a:lnTo>
                    <a:pt x="598" y="725"/>
                  </a:lnTo>
                  <a:lnTo>
                    <a:pt x="613" y="717"/>
                  </a:lnTo>
                  <a:lnTo>
                    <a:pt x="619" y="698"/>
                  </a:lnTo>
                  <a:lnTo>
                    <a:pt x="623" y="696"/>
                  </a:lnTo>
                  <a:lnTo>
                    <a:pt x="643" y="684"/>
                  </a:lnTo>
                  <a:lnTo>
                    <a:pt x="658" y="668"/>
                  </a:lnTo>
                  <a:lnTo>
                    <a:pt x="673" y="656"/>
                  </a:lnTo>
                  <a:lnTo>
                    <a:pt x="688" y="641"/>
                  </a:lnTo>
                  <a:lnTo>
                    <a:pt x="697" y="626"/>
                  </a:lnTo>
                  <a:lnTo>
                    <a:pt x="713" y="618"/>
                  </a:lnTo>
                  <a:lnTo>
                    <a:pt x="692" y="596"/>
                  </a:lnTo>
                  <a:lnTo>
                    <a:pt x="667" y="585"/>
                  </a:lnTo>
                  <a:lnTo>
                    <a:pt x="631" y="576"/>
                  </a:lnTo>
                  <a:lnTo>
                    <a:pt x="620" y="563"/>
                  </a:lnTo>
                  <a:lnTo>
                    <a:pt x="626" y="546"/>
                  </a:lnTo>
                  <a:lnTo>
                    <a:pt x="623" y="527"/>
                  </a:lnTo>
                  <a:lnTo>
                    <a:pt x="632" y="521"/>
                  </a:lnTo>
                  <a:lnTo>
                    <a:pt x="634" y="504"/>
                  </a:lnTo>
                  <a:lnTo>
                    <a:pt x="638" y="494"/>
                  </a:lnTo>
                  <a:lnTo>
                    <a:pt x="637" y="470"/>
                  </a:lnTo>
                  <a:lnTo>
                    <a:pt x="646" y="462"/>
                  </a:lnTo>
                  <a:lnTo>
                    <a:pt x="649" y="447"/>
                  </a:lnTo>
                  <a:lnTo>
                    <a:pt x="647" y="434"/>
                  </a:lnTo>
                  <a:lnTo>
                    <a:pt x="643" y="423"/>
                  </a:lnTo>
                  <a:lnTo>
                    <a:pt x="638" y="413"/>
                  </a:lnTo>
                  <a:lnTo>
                    <a:pt x="637" y="404"/>
                  </a:lnTo>
                  <a:lnTo>
                    <a:pt x="632" y="399"/>
                  </a:lnTo>
                  <a:lnTo>
                    <a:pt x="631" y="387"/>
                  </a:lnTo>
                  <a:lnTo>
                    <a:pt x="626" y="380"/>
                  </a:lnTo>
                  <a:lnTo>
                    <a:pt x="622" y="369"/>
                  </a:lnTo>
                  <a:lnTo>
                    <a:pt x="617" y="369"/>
                  </a:lnTo>
                  <a:lnTo>
                    <a:pt x="617" y="360"/>
                  </a:lnTo>
                  <a:lnTo>
                    <a:pt x="608" y="353"/>
                  </a:lnTo>
                  <a:lnTo>
                    <a:pt x="601" y="338"/>
                  </a:lnTo>
                  <a:lnTo>
                    <a:pt x="596" y="335"/>
                  </a:lnTo>
                  <a:lnTo>
                    <a:pt x="592" y="326"/>
                  </a:lnTo>
                  <a:lnTo>
                    <a:pt x="587" y="315"/>
                  </a:lnTo>
                  <a:lnTo>
                    <a:pt x="575" y="305"/>
                  </a:lnTo>
                  <a:lnTo>
                    <a:pt x="568" y="296"/>
                  </a:lnTo>
                  <a:lnTo>
                    <a:pt x="560" y="296"/>
                  </a:lnTo>
                  <a:lnTo>
                    <a:pt x="554" y="287"/>
                  </a:lnTo>
                  <a:lnTo>
                    <a:pt x="556" y="278"/>
                  </a:lnTo>
                  <a:lnTo>
                    <a:pt x="547" y="270"/>
                  </a:lnTo>
                  <a:lnTo>
                    <a:pt x="541" y="266"/>
                  </a:lnTo>
                  <a:lnTo>
                    <a:pt x="539" y="252"/>
                  </a:lnTo>
                  <a:lnTo>
                    <a:pt x="541" y="231"/>
                  </a:lnTo>
                  <a:lnTo>
                    <a:pt x="548" y="218"/>
                  </a:lnTo>
                  <a:lnTo>
                    <a:pt x="557" y="207"/>
                  </a:lnTo>
                  <a:lnTo>
                    <a:pt x="566" y="201"/>
                  </a:lnTo>
                  <a:lnTo>
                    <a:pt x="571" y="186"/>
                  </a:lnTo>
                  <a:lnTo>
                    <a:pt x="572" y="173"/>
                  </a:lnTo>
                  <a:lnTo>
                    <a:pt x="575" y="155"/>
                  </a:lnTo>
                  <a:lnTo>
                    <a:pt x="566" y="152"/>
                  </a:lnTo>
                  <a:lnTo>
                    <a:pt x="563" y="137"/>
                  </a:lnTo>
                  <a:lnTo>
                    <a:pt x="551" y="122"/>
                  </a:lnTo>
                  <a:lnTo>
                    <a:pt x="536" y="111"/>
                  </a:lnTo>
                  <a:lnTo>
                    <a:pt x="533" y="101"/>
                  </a:lnTo>
                  <a:lnTo>
                    <a:pt x="535" y="89"/>
                  </a:lnTo>
                  <a:lnTo>
                    <a:pt x="524" y="86"/>
                  </a:lnTo>
                  <a:lnTo>
                    <a:pt x="523" y="68"/>
                  </a:lnTo>
                  <a:lnTo>
                    <a:pt x="521" y="48"/>
                  </a:lnTo>
                  <a:lnTo>
                    <a:pt x="524" y="21"/>
                  </a:lnTo>
                  <a:lnTo>
                    <a:pt x="524" y="0"/>
                  </a:lnTo>
                  <a:lnTo>
                    <a:pt x="514" y="11"/>
                  </a:lnTo>
                  <a:lnTo>
                    <a:pt x="502" y="6"/>
                  </a:lnTo>
                  <a:lnTo>
                    <a:pt x="494" y="14"/>
                  </a:lnTo>
                  <a:lnTo>
                    <a:pt x="469" y="12"/>
                  </a:lnTo>
                  <a:lnTo>
                    <a:pt x="458" y="17"/>
                  </a:lnTo>
                  <a:lnTo>
                    <a:pt x="458" y="21"/>
                  </a:lnTo>
                  <a:lnTo>
                    <a:pt x="433" y="20"/>
                  </a:lnTo>
                  <a:lnTo>
                    <a:pt x="425" y="26"/>
                  </a:lnTo>
                  <a:lnTo>
                    <a:pt x="418" y="32"/>
                  </a:lnTo>
                  <a:lnTo>
                    <a:pt x="404" y="30"/>
                  </a:lnTo>
                  <a:lnTo>
                    <a:pt x="398" y="39"/>
                  </a:lnTo>
                  <a:lnTo>
                    <a:pt x="386" y="47"/>
                  </a:lnTo>
                  <a:lnTo>
                    <a:pt x="374" y="59"/>
                  </a:lnTo>
                  <a:lnTo>
                    <a:pt x="367" y="66"/>
                  </a:lnTo>
                  <a:lnTo>
                    <a:pt x="358" y="77"/>
                  </a:lnTo>
                  <a:lnTo>
                    <a:pt x="349" y="87"/>
                  </a:lnTo>
                  <a:lnTo>
                    <a:pt x="340" y="89"/>
                  </a:lnTo>
                  <a:lnTo>
                    <a:pt x="334" y="95"/>
                  </a:lnTo>
                  <a:lnTo>
                    <a:pt x="322" y="93"/>
                  </a:lnTo>
                  <a:lnTo>
                    <a:pt x="317" y="99"/>
                  </a:lnTo>
                  <a:lnTo>
                    <a:pt x="307" y="99"/>
                  </a:lnTo>
                  <a:lnTo>
                    <a:pt x="304" y="90"/>
                  </a:lnTo>
                  <a:lnTo>
                    <a:pt x="293" y="89"/>
                  </a:lnTo>
                  <a:lnTo>
                    <a:pt x="287" y="83"/>
                  </a:lnTo>
                  <a:lnTo>
                    <a:pt x="275" y="84"/>
                  </a:lnTo>
                  <a:lnTo>
                    <a:pt x="260" y="83"/>
                  </a:lnTo>
                  <a:lnTo>
                    <a:pt x="251" y="92"/>
                  </a:lnTo>
                  <a:lnTo>
                    <a:pt x="239" y="93"/>
                  </a:lnTo>
                  <a:lnTo>
                    <a:pt x="238" y="99"/>
                  </a:lnTo>
                  <a:lnTo>
                    <a:pt x="224" y="98"/>
                  </a:lnTo>
                  <a:lnTo>
                    <a:pt x="223" y="108"/>
                  </a:lnTo>
                  <a:lnTo>
                    <a:pt x="214" y="110"/>
                  </a:lnTo>
                  <a:lnTo>
                    <a:pt x="208" y="120"/>
                  </a:lnTo>
                  <a:lnTo>
                    <a:pt x="194" y="119"/>
                  </a:lnTo>
                  <a:lnTo>
                    <a:pt x="181" y="122"/>
                  </a:lnTo>
                  <a:lnTo>
                    <a:pt x="167" y="111"/>
                  </a:lnTo>
                  <a:lnTo>
                    <a:pt x="160" y="113"/>
                  </a:lnTo>
                  <a:lnTo>
                    <a:pt x="151" y="101"/>
                  </a:lnTo>
                  <a:lnTo>
                    <a:pt x="140" y="95"/>
                  </a:lnTo>
                  <a:lnTo>
                    <a:pt x="131" y="86"/>
                  </a:lnTo>
                  <a:lnTo>
                    <a:pt x="121" y="92"/>
                  </a:lnTo>
                  <a:lnTo>
                    <a:pt x="118" y="84"/>
                  </a:lnTo>
                  <a:lnTo>
                    <a:pt x="110" y="84"/>
                  </a:lnTo>
                  <a:lnTo>
                    <a:pt x="109" y="78"/>
                  </a:lnTo>
                  <a:lnTo>
                    <a:pt x="98" y="77"/>
                  </a:lnTo>
                  <a:lnTo>
                    <a:pt x="88" y="68"/>
                  </a:lnTo>
                  <a:lnTo>
                    <a:pt x="68" y="50"/>
                  </a:lnTo>
                  <a:lnTo>
                    <a:pt x="68" y="71"/>
                  </a:lnTo>
                  <a:cubicBezTo>
                    <a:pt x="66" y="78"/>
                    <a:pt x="66" y="86"/>
                    <a:pt x="64" y="90"/>
                  </a:cubicBezTo>
                  <a:cubicBezTo>
                    <a:pt x="62" y="94"/>
                    <a:pt x="56" y="96"/>
                    <a:pt x="55" y="99"/>
                  </a:cubicBezTo>
                  <a:cubicBezTo>
                    <a:pt x="54" y="102"/>
                    <a:pt x="57" y="108"/>
                    <a:pt x="55" y="111"/>
                  </a:cubicBezTo>
                  <a:cubicBezTo>
                    <a:pt x="53" y="114"/>
                    <a:pt x="46" y="117"/>
                    <a:pt x="44" y="120"/>
                  </a:cubicBezTo>
                  <a:cubicBezTo>
                    <a:pt x="42" y="123"/>
                    <a:pt x="45" y="129"/>
                    <a:pt x="43" y="132"/>
                  </a:cubicBezTo>
                  <a:cubicBezTo>
                    <a:pt x="41" y="135"/>
                    <a:pt x="34" y="137"/>
                    <a:pt x="32" y="140"/>
                  </a:cubicBezTo>
                  <a:cubicBezTo>
                    <a:pt x="30" y="143"/>
                    <a:pt x="33" y="147"/>
                    <a:pt x="32" y="149"/>
                  </a:cubicBezTo>
                  <a:cubicBezTo>
                    <a:pt x="31" y="151"/>
                    <a:pt x="26" y="148"/>
                    <a:pt x="25" y="150"/>
                  </a:cubicBezTo>
                  <a:cubicBezTo>
                    <a:pt x="24" y="152"/>
                    <a:pt x="24" y="158"/>
                    <a:pt x="23" y="162"/>
                  </a:cubicBezTo>
                  <a:cubicBezTo>
                    <a:pt x="22" y="166"/>
                    <a:pt x="22" y="170"/>
                    <a:pt x="20" y="173"/>
                  </a:cubicBezTo>
                  <a:cubicBezTo>
                    <a:pt x="18" y="176"/>
                    <a:pt x="13" y="178"/>
                    <a:pt x="10" y="180"/>
                  </a:cubicBezTo>
                  <a:cubicBezTo>
                    <a:pt x="1" y="200"/>
                    <a:pt x="2" y="183"/>
                    <a:pt x="1" y="186"/>
                  </a:cubicBezTo>
                  <a:cubicBezTo>
                    <a:pt x="0" y="189"/>
                    <a:pt x="1" y="194"/>
                    <a:pt x="2" y="198"/>
                  </a:cubicBezTo>
                  <a:cubicBezTo>
                    <a:pt x="3" y="202"/>
                    <a:pt x="3" y="208"/>
                    <a:pt x="5" y="212"/>
                  </a:cubicBezTo>
                  <a:cubicBezTo>
                    <a:pt x="7" y="216"/>
                    <a:pt x="13" y="218"/>
                    <a:pt x="16" y="221"/>
                  </a:cubicBezTo>
                  <a:cubicBezTo>
                    <a:pt x="19" y="224"/>
                    <a:pt x="23" y="226"/>
                    <a:pt x="26" y="230"/>
                  </a:cubicBezTo>
                  <a:cubicBezTo>
                    <a:pt x="29" y="234"/>
                    <a:pt x="34" y="240"/>
                    <a:pt x="37" y="243"/>
                  </a:cubicBezTo>
                  <a:cubicBezTo>
                    <a:pt x="40" y="246"/>
                    <a:pt x="42" y="246"/>
                    <a:pt x="46" y="249"/>
                  </a:cubicBezTo>
                  <a:cubicBezTo>
                    <a:pt x="50" y="252"/>
                    <a:pt x="56" y="258"/>
                    <a:pt x="59" y="261"/>
                  </a:cubicBezTo>
                  <a:cubicBezTo>
                    <a:pt x="69" y="270"/>
                    <a:pt x="64" y="265"/>
                    <a:pt x="67" y="266"/>
                  </a:cubicBezTo>
                  <a:cubicBezTo>
                    <a:pt x="70" y="267"/>
                    <a:pt x="73" y="268"/>
                    <a:pt x="76" y="270"/>
                  </a:cubicBezTo>
                  <a:cubicBezTo>
                    <a:pt x="79" y="272"/>
                    <a:pt x="79" y="277"/>
                    <a:pt x="83" y="281"/>
                  </a:cubicBezTo>
                  <a:cubicBezTo>
                    <a:pt x="87" y="285"/>
                    <a:pt x="92" y="290"/>
                    <a:pt x="98" y="294"/>
                  </a:cubicBezTo>
                  <a:cubicBezTo>
                    <a:pt x="107" y="302"/>
                    <a:pt x="113" y="299"/>
                    <a:pt x="118" y="303"/>
                  </a:cubicBezTo>
                  <a:cubicBezTo>
                    <a:pt x="123" y="307"/>
                    <a:pt x="126" y="314"/>
                    <a:pt x="131" y="318"/>
                  </a:cubicBezTo>
                  <a:cubicBezTo>
                    <a:pt x="136" y="322"/>
                    <a:pt x="141" y="323"/>
                    <a:pt x="146" y="326"/>
                  </a:cubicBezTo>
                  <a:cubicBezTo>
                    <a:pt x="151" y="329"/>
                    <a:pt x="156" y="333"/>
                    <a:pt x="158" y="338"/>
                  </a:cubicBezTo>
                  <a:cubicBezTo>
                    <a:pt x="160" y="343"/>
                    <a:pt x="157" y="350"/>
                    <a:pt x="157" y="354"/>
                  </a:cubicBezTo>
                  <a:cubicBezTo>
                    <a:pt x="157" y="358"/>
                    <a:pt x="160" y="359"/>
                    <a:pt x="160" y="365"/>
                  </a:cubicBezTo>
                  <a:cubicBezTo>
                    <a:pt x="160" y="371"/>
                    <a:pt x="158" y="382"/>
                    <a:pt x="158" y="389"/>
                  </a:cubicBezTo>
                  <a:cubicBezTo>
                    <a:pt x="158" y="400"/>
                    <a:pt x="161" y="402"/>
                    <a:pt x="160" y="408"/>
                  </a:cubicBezTo>
                  <a:cubicBezTo>
                    <a:pt x="159" y="414"/>
                    <a:pt x="156" y="418"/>
                    <a:pt x="154" y="423"/>
                  </a:cubicBezTo>
                  <a:cubicBezTo>
                    <a:pt x="152" y="428"/>
                    <a:pt x="152" y="435"/>
                    <a:pt x="148" y="438"/>
                  </a:cubicBezTo>
                  <a:cubicBezTo>
                    <a:pt x="143" y="446"/>
                    <a:pt x="134" y="442"/>
                    <a:pt x="128" y="443"/>
                  </a:cubicBezTo>
                  <a:cubicBezTo>
                    <a:pt x="122" y="444"/>
                    <a:pt x="113" y="444"/>
                    <a:pt x="110" y="447"/>
                  </a:cubicBezTo>
                  <a:cubicBezTo>
                    <a:pt x="103" y="452"/>
                    <a:pt x="110" y="456"/>
                    <a:pt x="110" y="461"/>
                  </a:cubicBezTo>
                  <a:cubicBezTo>
                    <a:pt x="110" y="466"/>
                    <a:pt x="110" y="472"/>
                    <a:pt x="112" y="476"/>
                  </a:cubicBezTo>
                  <a:cubicBezTo>
                    <a:pt x="114" y="480"/>
                    <a:pt x="120" y="482"/>
                    <a:pt x="122" y="485"/>
                  </a:cubicBezTo>
                  <a:cubicBezTo>
                    <a:pt x="124" y="488"/>
                    <a:pt x="121" y="492"/>
                    <a:pt x="122" y="494"/>
                  </a:cubicBezTo>
                  <a:cubicBezTo>
                    <a:pt x="123" y="496"/>
                    <a:pt x="128" y="498"/>
                    <a:pt x="130" y="500"/>
                  </a:cubicBezTo>
                  <a:cubicBezTo>
                    <a:pt x="132" y="502"/>
                    <a:pt x="134" y="504"/>
                    <a:pt x="136" y="507"/>
                  </a:cubicBezTo>
                  <a:cubicBezTo>
                    <a:pt x="138" y="510"/>
                    <a:pt x="138" y="517"/>
                    <a:pt x="140" y="521"/>
                  </a:cubicBezTo>
                  <a:cubicBezTo>
                    <a:pt x="146" y="535"/>
                    <a:pt x="145" y="529"/>
                    <a:pt x="146" y="533"/>
                  </a:cubicBezTo>
                  <a:cubicBezTo>
                    <a:pt x="147" y="537"/>
                    <a:pt x="147" y="540"/>
                    <a:pt x="148" y="546"/>
                  </a:cubicBezTo>
                  <a:cubicBezTo>
                    <a:pt x="150" y="552"/>
                    <a:pt x="150" y="565"/>
                    <a:pt x="151" y="569"/>
                  </a:cubicBezTo>
                  <a:cubicBezTo>
                    <a:pt x="152" y="573"/>
                    <a:pt x="153" y="565"/>
                    <a:pt x="154" y="570"/>
                  </a:cubicBezTo>
                  <a:cubicBezTo>
                    <a:pt x="155" y="575"/>
                    <a:pt x="154" y="592"/>
                    <a:pt x="155" y="597"/>
                  </a:cubicBezTo>
                  <a:cubicBezTo>
                    <a:pt x="156" y="602"/>
                    <a:pt x="159" y="594"/>
                    <a:pt x="160" y="599"/>
                  </a:cubicBezTo>
                  <a:cubicBezTo>
                    <a:pt x="161" y="604"/>
                    <a:pt x="157" y="623"/>
                    <a:pt x="158" y="629"/>
                  </a:cubicBezTo>
                  <a:cubicBezTo>
                    <a:pt x="159" y="635"/>
                    <a:pt x="165" y="631"/>
                    <a:pt x="166" y="636"/>
                  </a:cubicBezTo>
                  <a:cubicBezTo>
                    <a:pt x="167" y="641"/>
                    <a:pt x="165" y="653"/>
                    <a:pt x="166" y="657"/>
                  </a:cubicBezTo>
                  <a:cubicBezTo>
                    <a:pt x="167" y="661"/>
                    <a:pt x="172" y="658"/>
                    <a:pt x="173" y="660"/>
                  </a:cubicBezTo>
                  <a:cubicBezTo>
                    <a:pt x="174" y="662"/>
                    <a:pt x="172" y="667"/>
                    <a:pt x="172" y="672"/>
                  </a:cubicBezTo>
                  <a:cubicBezTo>
                    <a:pt x="172" y="677"/>
                    <a:pt x="171" y="685"/>
                    <a:pt x="173" y="690"/>
                  </a:cubicBezTo>
                  <a:cubicBezTo>
                    <a:pt x="175" y="695"/>
                    <a:pt x="181" y="698"/>
                    <a:pt x="182" y="701"/>
                  </a:cubicBezTo>
                  <a:cubicBezTo>
                    <a:pt x="183" y="704"/>
                    <a:pt x="179" y="707"/>
                    <a:pt x="179" y="710"/>
                  </a:cubicBezTo>
                  <a:cubicBezTo>
                    <a:pt x="181" y="717"/>
                    <a:pt x="179" y="718"/>
                    <a:pt x="181" y="720"/>
                  </a:cubicBezTo>
                  <a:cubicBezTo>
                    <a:pt x="183" y="722"/>
                    <a:pt x="189" y="720"/>
                    <a:pt x="191" y="722"/>
                  </a:cubicBezTo>
                  <a:cubicBezTo>
                    <a:pt x="193" y="724"/>
                    <a:pt x="195" y="730"/>
                    <a:pt x="196" y="734"/>
                  </a:cubicBezTo>
                  <a:cubicBezTo>
                    <a:pt x="197" y="738"/>
                    <a:pt x="196" y="742"/>
                    <a:pt x="197" y="743"/>
                  </a:cubicBezTo>
                  <a:cubicBezTo>
                    <a:pt x="198" y="744"/>
                    <a:pt x="199" y="742"/>
                    <a:pt x="200" y="744"/>
                  </a:cubicBezTo>
                  <a:cubicBezTo>
                    <a:pt x="201" y="746"/>
                    <a:pt x="199" y="753"/>
                    <a:pt x="200" y="755"/>
                  </a:cubicBezTo>
                  <a:cubicBezTo>
                    <a:pt x="201" y="757"/>
                    <a:pt x="208" y="753"/>
                    <a:pt x="208" y="755"/>
                  </a:cubicBezTo>
                  <a:cubicBezTo>
                    <a:pt x="213" y="764"/>
                    <a:pt x="202" y="768"/>
                    <a:pt x="203" y="770"/>
                  </a:cubicBezTo>
                  <a:cubicBezTo>
                    <a:pt x="204" y="772"/>
                    <a:pt x="214" y="768"/>
                    <a:pt x="215" y="770"/>
                  </a:cubicBezTo>
                  <a:cubicBezTo>
                    <a:pt x="216" y="772"/>
                    <a:pt x="211" y="779"/>
                    <a:pt x="212" y="782"/>
                  </a:cubicBezTo>
                  <a:cubicBezTo>
                    <a:pt x="213" y="785"/>
                    <a:pt x="219" y="788"/>
                    <a:pt x="220" y="791"/>
                  </a:cubicBezTo>
                  <a:cubicBezTo>
                    <a:pt x="221" y="794"/>
                    <a:pt x="219" y="799"/>
                    <a:pt x="218" y="801"/>
                  </a:cubicBezTo>
                </a:path>
              </a:pathLst>
            </a:custGeom>
            <a:solidFill>
              <a:srgbClr val="99CCFF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2"/>
            <p:cNvSpPr>
              <a:spLocks/>
            </p:cNvSpPr>
            <p:nvPr/>
          </p:nvSpPr>
          <p:spPr bwMode="auto">
            <a:xfrm>
              <a:off x="2343" y="2891"/>
              <a:ext cx="694" cy="433"/>
            </a:xfrm>
            <a:custGeom>
              <a:avLst/>
              <a:gdLst>
                <a:gd name="T0" fmla="*/ 7 w 694"/>
                <a:gd name="T1" fmla="*/ 283 h 433"/>
                <a:gd name="T2" fmla="*/ 15 w 694"/>
                <a:gd name="T3" fmla="*/ 303 h 433"/>
                <a:gd name="T4" fmla="*/ 34 w 694"/>
                <a:gd name="T5" fmla="*/ 325 h 433"/>
                <a:gd name="T6" fmla="*/ 64 w 694"/>
                <a:gd name="T7" fmla="*/ 342 h 433"/>
                <a:gd name="T8" fmla="*/ 78 w 694"/>
                <a:gd name="T9" fmla="*/ 351 h 433"/>
                <a:gd name="T10" fmla="*/ 109 w 694"/>
                <a:gd name="T11" fmla="*/ 357 h 433"/>
                <a:gd name="T12" fmla="*/ 135 w 694"/>
                <a:gd name="T13" fmla="*/ 366 h 433"/>
                <a:gd name="T14" fmla="*/ 160 w 694"/>
                <a:gd name="T15" fmla="*/ 369 h 433"/>
                <a:gd name="T16" fmla="*/ 196 w 694"/>
                <a:gd name="T17" fmla="*/ 388 h 433"/>
                <a:gd name="T18" fmla="*/ 231 w 694"/>
                <a:gd name="T19" fmla="*/ 388 h 433"/>
                <a:gd name="T20" fmla="*/ 265 w 694"/>
                <a:gd name="T21" fmla="*/ 397 h 433"/>
                <a:gd name="T22" fmla="*/ 295 w 694"/>
                <a:gd name="T23" fmla="*/ 393 h 433"/>
                <a:gd name="T24" fmla="*/ 316 w 694"/>
                <a:gd name="T25" fmla="*/ 385 h 433"/>
                <a:gd name="T26" fmla="*/ 343 w 694"/>
                <a:gd name="T27" fmla="*/ 382 h 433"/>
                <a:gd name="T28" fmla="*/ 376 w 694"/>
                <a:gd name="T29" fmla="*/ 378 h 433"/>
                <a:gd name="T30" fmla="*/ 412 w 694"/>
                <a:gd name="T31" fmla="*/ 378 h 433"/>
                <a:gd name="T32" fmla="*/ 438 w 694"/>
                <a:gd name="T33" fmla="*/ 381 h 433"/>
                <a:gd name="T34" fmla="*/ 469 w 694"/>
                <a:gd name="T35" fmla="*/ 394 h 433"/>
                <a:gd name="T36" fmla="*/ 486 w 694"/>
                <a:gd name="T37" fmla="*/ 409 h 433"/>
                <a:gd name="T38" fmla="*/ 508 w 694"/>
                <a:gd name="T39" fmla="*/ 432 h 433"/>
                <a:gd name="T40" fmla="*/ 547 w 694"/>
                <a:gd name="T41" fmla="*/ 417 h 433"/>
                <a:gd name="T42" fmla="*/ 574 w 694"/>
                <a:gd name="T43" fmla="*/ 405 h 433"/>
                <a:gd name="T44" fmla="*/ 598 w 694"/>
                <a:gd name="T45" fmla="*/ 376 h 433"/>
                <a:gd name="T46" fmla="*/ 606 w 694"/>
                <a:gd name="T47" fmla="*/ 345 h 433"/>
                <a:gd name="T48" fmla="*/ 618 w 694"/>
                <a:gd name="T49" fmla="*/ 330 h 433"/>
                <a:gd name="T50" fmla="*/ 618 w 694"/>
                <a:gd name="T51" fmla="*/ 310 h 433"/>
                <a:gd name="T52" fmla="*/ 630 w 694"/>
                <a:gd name="T53" fmla="*/ 244 h 433"/>
                <a:gd name="T54" fmla="*/ 630 w 694"/>
                <a:gd name="T55" fmla="*/ 193 h 433"/>
                <a:gd name="T56" fmla="*/ 655 w 694"/>
                <a:gd name="T57" fmla="*/ 165 h 433"/>
                <a:gd name="T58" fmla="*/ 691 w 694"/>
                <a:gd name="T59" fmla="*/ 136 h 433"/>
                <a:gd name="T60" fmla="*/ 690 w 694"/>
                <a:gd name="T61" fmla="*/ 109 h 433"/>
                <a:gd name="T62" fmla="*/ 675 w 694"/>
                <a:gd name="T63" fmla="*/ 93 h 433"/>
                <a:gd name="T64" fmla="*/ 658 w 694"/>
                <a:gd name="T65" fmla="*/ 64 h 433"/>
                <a:gd name="T66" fmla="*/ 612 w 694"/>
                <a:gd name="T67" fmla="*/ 69 h 433"/>
                <a:gd name="T68" fmla="*/ 576 w 694"/>
                <a:gd name="T69" fmla="*/ 70 h 433"/>
                <a:gd name="T70" fmla="*/ 528 w 694"/>
                <a:gd name="T71" fmla="*/ 55 h 433"/>
                <a:gd name="T72" fmla="*/ 502 w 694"/>
                <a:gd name="T73" fmla="*/ 34 h 433"/>
                <a:gd name="T74" fmla="*/ 475 w 694"/>
                <a:gd name="T75" fmla="*/ 7 h 433"/>
                <a:gd name="T76" fmla="*/ 448 w 694"/>
                <a:gd name="T77" fmla="*/ 4 h 433"/>
                <a:gd name="T78" fmla="*/ 403 w 694"/>
                <a:gd name="T79" fmla="*/ 7 h 433"/>
                <a:gd name="T80" fmla="*/ 352 w 694"/>
                <a:gd name="T81" fmla="*/ 9 h 433"/>
                <a:gd name="T82" fmla="*/ 333 w 694"/>
                <a:gd name="T83" fmla="*/ 0 h 433"/>
                <a:gd name="T84" fmla="*/ 292 w 694"/>
                <a:gd name="T85" fmla="*/ 15 h 433"/>
                <a:gd name="T86" fmla="*/ 285 w 694"/>
                <a:gd name="T87" fmla="*/ 34 h 433"/>
                <a:gd name="T88" fmla="*/ 268 w 694"/>
                <a:gd name="T89" fmla="*/ 70 h 433"/>
                <a:gd name="T90" fmla="*/ 262 w 694"/>
                <a:gd name="T91" fmla="*/ 108 h 433"/>
                <a:gd name="T92" fmla="*/ 258 w 694"/>
                <a:gd name="T93" fmla="*/ 139 h 433"/>
                <a:gd name="T94" fmla="*/ 240 w 694"/>
                <a:gd name="T95" fmla="*/ 157 h 433"/>
                <a:gd name="T96" fmla="*/ 225 w 694"/>
                <a:gd name="T97" fmla="*/ 181 h 433"/>
                <a:gd name="T98" fmla="*/ 202 w 694"/>
                <a:gd name="T99" fmla="*/ 205 h 433"/>
                <a:gd name="T100" fmla="*/ 156 w 694"/>
                <a:gd name="T101" fmla="*/ 204 h 433"/>
                <a:gd name="T102" fmla="*/ 109 w 694"/>
                <a:gd name="T103" fmla="*/ 213 h 433"/>
                <a:gd name="T104" fmla="*/ 79 w 694"/>
                <a:gd name="T105" fmla="*/ 219 h 433"/>
                <a:gd name="T106" fmla="*/ 46 w 694"/>
                <a:gd name="T107" fmla="*/ 229 h 433"/>
                <a:gd name="T108" fmla="*/ 25 w 694"/>
                <a:gd name="T109" fmla="*/ 253 h 433"/>
                <a:gd name="T110" fmla="*/ 6 w 694"/>
                <a:gd name="T111" fmla="*/ 265 h 4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94"/>
                <a:gd name="T169" fmla="*/ 0 h 433"/>
                <a:gd name="T170" fmla="*/ 694 w 694"/>
                <a:gd name="T171" fmla="*/ 433 h 43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94" h="433">
                  <a:moveTo>
                    <a:pt x="6" y="265"/>
                  </a:moveTo>
                  <a:cubicBezTo>
                    <a:pt x="6" y="268"/>
                    <a:pt x="6" y="277"/>
                    <a:pt x="7" y="283"/>
                  </a:cubicBezTo>
                  <a:cubicBezTo>
                    <a:pt x="8" y="287"/>
                    <a:pt x="14" y="289"/>
                    <a:pt x="15" y="292"/>
                  </a:cubicBezTo>
                  <a:cubicBezTo>
                    <a:pt x="16" y="295"/>
                    <a:pt x="15" y="300"/>
                    <a:pt x="15" y="303"/>
                  </a:cubicBezTo>
                  <a:cubicBezTo>
                    <a:pt x="17" y="310"/>
                    <a:pt x="13" y="309"/>
                    <a:pt x="16" y="313"/>
                  </a:cubicBezTo>
                  <a:cubicBezTo>
                    <a:pt x="19" y="317"/>
                    <a:pt x="28" y="322"/>
                    <a:pt x="34" y="325"/>
                  </a:cubicBezTo>
                  <a:cubicBezTo>
                    <a:pt x="39" y="331"/>
                    <a:pt x="50" y="331"/>
                    <a:pt x="55" y="334"/>
                  </a:cubicBezTo>
                  <a:cubicBezTo>
                    <a:pt x="60" y="337"/>
                    <a:pt x="61" y="341"/>
                    <a:pt x="64" y="342"/>
                  </a:cubicBezTo>
                  <a:cubicBezTo>
                    <a:pt x="70" y="345"/>
                    <a:pt x="71" y="341"/>
                    <a:pt x="73" y="342"/>
                  </a:cubicBezTo>
                  <a:cubicBezTo>
                    <a:pt x="75" y="343"/>
                    <a:pt x="75" y="350"/>
                    <a:pt x="78" y="351"/>
                  </a:cubicBezTo>
                  <a:cubicBezTo>
                    <a:pt x="81" y="352"/>
                    <a:pt x="85" y="350"/>
                    <a:pt x="90" y="351"/>
                  </a:cubicBezTo>
                  <a:cubicBezTo>
                    <a:pt x="95" y="355"/>
                    <a:pt x="109" y="357"/>
                    <a:pt x="109" y="357"/>
                  </a:cubicBezTo>
                  <a:cubicBezTo>
                    <a:pt x="114" y="359"/>
                    <a:pt x="116" y="363"/>
                    <a:pt x="120" y="364"/>
                  </a:cubicBezTo>
                  <a:cubicBezTo>
                    <a:pt x="124" y="365"/>
                    <a:pt x="131" y="365"/>
                    <a:pt x="135" y="366"/>
                  </a:cubicBezTo>
                  <a:cubicBezTo>
                    <a:pt x="139" y="371"/>
                    <a:pt x="140" y="373"/>
                    <a:pt x="147" y="372"/>
                  </a:cubicBezTo>
                  <a:cubicBezTo>
                    <a:pt x="151" y="373"/>
                    <a:pt x="155" y="368"/>
                    <a:pt x="160" y="369"/>
                  </a:cubicBezTo>
                  <a:cubicBezTo>
                    <a:pt x="165" y="370"/>
                    <a:pt x="171" y="376"/>
                    <a:pt x="177" y="379"/>
                  </a:cubicBezTo>
                  <a:cubicBezTo>
                    <a:pt x="186" y="381"/>
                    <a:pt x="189" y="386"/>
                    <a:pt x="196" y="388"/>
                  </a:cubicBezTo>
                  <a:cubicBezTo>
                    <a:pt x="203" y="390"/>
                    <a:pt x="211" y="390"/>
                    <a:pt x="217" y="390"/>
                  </a:cubicBezTo>
                  <a:cubicBezTo>
                    <a:pt x="223" y="390"/>
                    <a:pt x="226" y="387"/>
                    <a:pt x="231" y="388"/>
                  </a:cubicBezTo>
                  <a:cubicBezTo>
                    <a:pt x="236" y="389"/>
                    <a:pt x="241" y="392"/>
                    <a:pt x="247" y="393"/>
                  </a:cubicBezTo>
                  <a:cubicBezTo>
                    <a:pt x="262" y="395"/>
                    <a:pt x="259" y="397"/>
                    <a:pt x="265" y="397"/>
                  </a:cubicBezTo>
                  <a:cubicBezTo>
                    <a:pt x="271" y="397"/>
                    <a:pt x="277" y="395"/>
                    <a:pt x="282" y="394"/>
                  </a:cubicBezTo>
                  <a:cubicBezTo>
                    <a:pt x="287" y="393"/>
                    <a:pt x="292" y="394"/>
                    <a:pt x="295" y="393"/>
                  </a:cubicBezTo>
                  <a:cubicBezTo>
                    <a:pt x="298" y="392"/>
                    <a:pt x="298" y="388"/>
                    <a:pt x="301" y="387"/>
                  </a:cubicBezTo>
                  <a:cubicBezTo>
                    <a:pt x="304" y="386"/>
                    <a:pt x="312" y="386"/>
                    <a:pt x="316" y="385"/>
                  </a:cubicBezTo>
                  <a:lnTo>
                    <a:pt x="325" y="381"/>
                  </a:lnTo>
                  <a:cubicBezTo>
                    <a:pt x="332" y="377"/>
                    <a:pt x="335" y="381"/>
                    <a:pt x="343" y="382"/>
                  </a:cubicBezTo>
                  <a:cubicBezTo>
                    <a:pt x="349" y="381"/>
                    <a:pt x="349" y="381"/>
                    <a:pt x="358" y="381"/>
                  </a:cubicBezTo>
                  <a:cubicBezTo>
                    <a:pt x="363" y="380"/>
                    <a:pt x="370" y="378"/>
                    <a:pt x="376" y="378"/>
                  </a:cubicBezTo>
                  <a:cubicBezTo>
                    <a:pt x="382" y="378"/>
                    <a:pt x="391" y="379"/>
                    <a:pt x="397" y="379"/>
                  </a:cubicBezTo>
                  <a:cubicBezTo>
                    <a:pt x="403" y="379"/>
                    <a:pt x="407" y="378"/>
                    <a:pt x="412" y="378"/>
                  </a:cubicBezTo>
                  <a:cubicBezTo>
                    <a:pt x="417" y="378"/>
                    <a:pt x="426" y="379"/>
                    <a:pt x="430" y="379"/>
                  </a:cubicBezTo>
                  <a:cubicBezTo>
                    <a:pt x="434" y="379"/>
                    <a:pt x="434" y="380"/>
                    <a:pt x="438" y="381"/>
                  </a:cubicBezTo>
                  <a:cubicBezTo>
                    <a:pt x="445" y="386"/>
                    <a:pt x="448" y="386"/>
                    <a:pt x="457" y="387"/>
                  </a:cubicBezTo>
                  <a:cubicBezTo>
                    <a:pt x="462" y="390"/>
                    <a:pt x="466" y="390"/>
                    <a:pt x="469" y="394"/>
                  </a:cubicBezTo>
                  <a:cubicBezTo>
                    <a:pt x="472" y="398"/>
                    <a:pt x="474" y="409"/>
                    <a:pt x="477" y="411"/>
                  </a:cubicBezTo>
                  <a:cubicBezTo>
                    <a:pt x="480" y="413"/>
                    <a:pt x="483" y="409"/>
                    <a:pt x="486" y="409"/>
                  </a:cubicBezTo>
                  <a:cubicBezTo>
                    <a:pt x="489" y="410"/>
                    <a:pt x="490" y="409"/>
                    <a:pt x="493" y="411"/>
                  </a:cubicBezTo>
                  <a:cubicBezTo>
                    <a:pt x="499" y="415"/>
                    <a:pt x="500" y="429"/>
                    <a:pt x="508" y="432"/>
                  </a:cubicBezTo>
                  <a:cubicBezTo>
                    <a:pt x="516" y="431"/>
                    <a:pt x="520" y="433"/>
                    <a:pt x="532" y="424"/>
                  </a:cubicBezTo>
                  <a:cubicBezTo>
                    <a:pt x="538" y="423"/>
                    <a:pt x="540" y="418"/>
                    <a:pt x="547" y="417"/>
                  </a:cubicBezTo>
                  <a:cubicBezTo>
                    <a:pt x="552" y="415"/>
                    <a:pt x="560" y="411"/>
                    <a:pt x="564" y="409"/>
                  </a:cubicBezTo>
                  <a:cubicBezTo>
                    <a:pt x="568" y="407"/>
                    <a:pt x="571" y="408"/>
                    <a:pt x="574" y="405"/>
                  </a:cubicBezTo>
                  <a:cubicBezTo>
                    <a:pt x="583" y="391"/>
                    <a:pt x="576" y="405"/>
                    <a:pt x="585" y="390"/>
                  </a:cubicBezTo>
                  <a:cubicBezTo>
                    <a:pt x="588" y="386"/>
                    <a:pt x="595" y="380"/>
                    <a:pt x="598" y="376"/>
                  </a:cubicBezTo>
                  <a:cubicBezTo>
                    <a:pt x="601" y="372"/>
                    <a:pt x="602" y="368"/>
                    <a:pt x="603" y="363"/>
                  </a:cubicBezTo>
                  <a:cubicBezTo>
                    <a:pt x="604" y="356"/>
                    <a:pt x="598" y="347"/>
                    <a:pt x="606" y="345"/>
                  </a:cubicBezTo>
                  <a:cubicBezTo>
                    <a:pt x="608" y="340"/>
                    <a:pt x="613" y="342"/>
                    <a:pt x="616" y="339"/>
                  </a:cubicBezTo>
                  <a:cubicBezTo>
                    <a:pt x="618" y="336"/>
                    <a:pt x="617" y="332"/>
                    <a:pt x="618" y="330"/>
                  </a:cubicBezTo>
                  <a:cubicBezTo>
                    <a:pt x="619" y="328"/>
                    <a:pt x="624" y="328"/>
                    <a:pt x="624" y="325"/>
                  </a:cubicBezTo>
                  <a:cubicBezTo>
                    <a:pt x="626" y="319"/>
                    <a:pt x="618" y="316"/>
                    <a:pt x="618" y="310"/>
                  </a:cubicBezTo>
                  <a:cubicBezTo>
                    <a:pt x="618" y="304"/>
                    <a:pt x="623" y="302"/>
                    <a:pt x="625" y="291"/>
                  </a:cubicBezTo>
                  <a:cubicBezTo>
                    <a:pt x="626" y="274"/>
                    <a:pt x="626" y="261"/>
                    <a:pt x="630" y="244"/>
                  </a:cubicBezTo>
                  <a:cubicBezTo>
                    <a:pt x="631" y="232"/>
                    <a:pt x="630" y="228"/>
                    <a:pt x="630" y="220"/>
                  </a:cubicBezTo>
                  <a:cubicBezTo>
                    <a:pt x="630" y="212"/>
                    <a:pt x="628" y="200"/>
                    <a:pt x="630" y="193"/>
                  </a:cubicBezTo>
                  <a:cubicBezTo>
                    <a:pt x="632" y="186"/>
                    <a:pt x="638" y="185"/>
                    <a:pt x="642" y="180"/>
                  </a:cubicBezTo>
                  <a:cubicBezTo>
                    <a:pt x="648" y="176"/>
                    <a:pt x="649" y="169"/>
                    <a:pt x="655" y="165"/>
                  </a:cubicBezTo>
                  <a:cubicBezTo>
                    <a:pt x="659" y="159"/>
                    <a:pt x="668" y="155"/>
                    <a:pt x="673" y="150"/>
                  </a:cubicBezTo>
                  <a:cubicBezTo>
                    <a:pt x="678" y="144"/>
                    <a:pt x="688" y="139"/>
                    <a:pt x="691" y="136"/>
                  </a:cubicBezTo>
                  <a:cubicBezTo>
                    <a:pt x="694" y="133"/>
                    <a:pt x="690" y="133"/>
                    <a:pt x="690" y="129"/>
                  </a:cubicBezTo>
                  <a:cubicBezTo>
                    <a:pt x="691" y="122"/>
                    <a:pt x="692" y="114"/>
                    <a:pt x="690" y="109"/>
                  </a:cubicBezTo>
                  <a:cubicBezTo>
                    <a:pt x="688" y="104"/>
                    <a:pt x="677" y="103"/>
                    <a:pt x="675" y="100"/>
                  </a:cubicBezTo>
                  <a:cubicBezTo>
                    <a:pt x="673" y="97"/>
                    <a:pt x="675" y="97"/>
                    <a:pt x="675" y="93"/>
                  </a:cubicBezTo>
                  <a:cubicBezTo>
                    <a:pt x="675" y="89"/>
                    <a:pt x="678" y="81"/>
                    <a:pt x="675" y="76"/>
                  </a:cubicBezTo>
                  <a:cubicBezTo>
                    <a:pt x="672" y="71"/>
                    <a:pt x="665" y="67"/>
                    <a:pt x="658" y="64"/>
                  </a:cubicBezTo>
                  <a:cubicBezTo>
                    <a:pt x="650" y="63"/>
                    <a:pt x="639" y="57"/>
                    <a:pt x="631" y="58"/>
                  </a:cubicBezTo>
                  <a:cubicBezTo>
                    <a:pt x="623" y="59"/>
                    <a:pt x="619" y="67"/>
                    <a:pt x="612" y="69"/>
                  </a:cubicBezTo>
                  <a:cubicBezTo>
                    <a:pt x="607" y="71"/>
                    <a:pt x="593" y="70"/>
                    <a:pt x="588" y="72"/>
                  </a:cubicBezTo>
                  <a:cubicBezTo>
                    <a:pt x="583" y="73"/>
                    <a:pt x="584" y="70"/>
                    <a:pt x="576" y="70"/>
                  </a:cubicBezTo>
                  <a:cubicBezTo>
                    <a:pt x="568" y="70"/>
                    <a:pt x="546" y="73"/>
                    <a:pt x="538" y="70"/>
                  </a:cubicBezTo>
                  <a:cubicBezTo>
                    <a:pt x="537" y="65"/>
                    <a:pt x="541" y="55"/>
                    <a:pt x="528" y="55"/>
                  </a:cubicBezTo>
                  <a:cubicBezTo>
                    <a:pt x="525" y="52"/>
                    <a:pt x="518" y="49"/>
                    <a:pt x="514" y="46"/>
                  </a:cubicBezTo>
                  <a:cubicBezTo>
                    <a:pt x="510" y="43"/>
                    <a:pt x="506" y="40"/>
                    <a:pt x="502" y="34"/>
                  </a:cubicBezTo>
                  <a:cubicBezTo>
                    <a:pt x="497" y="28"/>
                    <a:pt x="497" y="13"/>
                    <a:pt x="489" y="12"/>
                  </a:cubicBezTo>
                  <a:cubicBezTo>
                    <a:pt x="483" y="11"/>
                    <a:pt x="481" y="7"/>
                    <a:pt x="475" y="7"/>
                  </a:cubicBezTo>
                  <a:cubicBezTo>
                    <a:pt x="470" y="4"/>
                    <a:pt x="471" y="4"/>
                    <a:pt x="466" y="1"/>
                  </a:cubicBezTo>
                  <a:cubicBezTo>
                    <a:pt x="461" y="0"/>
                    <a:pt x="455" y="3"/>
                    <a:pt x="448" y="4"/>
                  </a:cubicBezTo>
                  <a:cubicBezTo>
                    <a:pt x="441" y="5"/>
                    <a:pt x="430" y="9"/>
                    <a:pt x="423" y="9"/>
                  </a:cubicBezTo>
                  <a:cubicBezTo>
                    <a:pt x="414" y="10"/>
                    <a:pt x="410" y="7"/>
                    <a:pt x="403" y="7"/>
                  </a:cubicBezTo>
                  <a:cubicBezTo>
                    <a:pt x="396" y="7"/>
                    <a:pt x="389" y="10"/>
                    <a:pt x="381" y="10"/>
                  </a:cubicBezTo>
                  <a:cubicBezTo>
                    <a:pt x="373" y="10"/>
                    <a:pt x="360" y="10"/>
                    <a:pt x="352" y="9"/>
                  </a:cubicBezTo>
                  <a:cubicBezTo>
                    <a:pt x="344" y="8"/>
                    <a:pt x="337" y="5"/>
                    <a:pt x="334" y="4"/>
                  </a:cubicBezTo>
                  <a:cubicBezTo>
                    <a:pt x="330" y="4"/>
                    <a:pt x="337" y="0"/>
                    <a:pt x="333" y="0"/>
                  </a:cubicBezTo>
                  <a:cubicBezTo>
                    <a:pt x="329" y="0"/>
                    <a:pt x="316" y="1"/>
                    <a:pt x="309" y="3"/>
                  </a:cubicBezTo>
                  <a:cubicBezTo>
                    <a:pt x="300" y="5"/>
                    <a:pt x="299" y="11"/>
                    <a:pt x="292" y="15"/>
                  </a:cubicBezTo>
                  <a:cubicBezTo>
                    <a:pt x="289" y="18"/>
                    <a:pt x="286" y="18"/>
                    <a:pt x="285" y="21"/>
                  </a:cubicBezTo>
                  <a:cubicBezTo>
                    <a:pt x="284" y="24"/>
                    <a:pt x="287" y="30"/>
                    <a:pt x="285" y="34"/>
                  </a:cubicBezTo>
                  <a:cubicBezTo>
                    <a:pt x="282" y="39"/>
                    <a:pt x="273" y="39"/>
                    <a:pt x="270" y="45"/>
                  </a:cubicBezTo>
                  <a:cubicBezTo>
                    <a:pt x="267" y="51"/>
                    <a:pt x="269" y="62"/>
                    <a:pt x="268" y="70"/>
                  </a:cubicBezTo>
                  <a:cubicBezTo>
                    <a:pt x="267" y="79"/>
                    <a:pt x="268" y="85"/>
                    <a:pt x="267" y="91"/>
                  </a:cubicBezTo>
                  <a:cubicBezTo>
                    <a:pt x="266" y="97"/>
                    <a:pt x="263" y="103"/>
                    <a:pt x="262" y="108"/>
                  </a:cubicBezTo>
                  <a:cubicBezTo>
                    <a:pt x="261" y="113"/>
                    <a:pt x="262" y="119"/>
                    <a:pt x="261" y="124"/>
                  </a:cubicBezTo>
                  <a:cubicBezTo>
                    <a:pt x="258" y="136"/>
                    <a:pt x="260" y="135"/>
                    <a:pt x="258" y="139"/>
                  </a:cubicBezTo>
                  <a:cubicBezTo>
                    <a:pt x="256" y="143"/>
                    <a:pt x="250" y="147"/>
                    <a:pt x="247" y="150"/>
                  </a:cubicBezTo>
                  <a:cubicBezTo>
                    <a:pt x="245" y="156"/>
                    <a:pt x="242" y="153"/>
                    <a:pt x="240" y="157"/>
                  </a:cubicBezTo>
                  <a:cubicBezTo>
                    <a:pt x="238" y="161"/>
                    <a:pt x="238" y="168"/>
                    <a:pt x="235" y="172"/>
                  </a:cubicBezTo>
                  <a:cubicBezTo>
                    <a:pt x="231" y="177"/>
                    <a:pt x="228" y="178"/>
                    <a:pt x="225" y="181"/>
                  </a:cubicBezTo>
                  <a:cubicBezTo>
                    <a:pt x="222" y="184"/>
                    <a:pt x="218" y="189"/>
                    <a:pt x="214" y="193"/>
                  </a:cubicBezTo>
                  <a:cubicBezTo>
                    <a:pt x="209" y="200"/>
                    <a:pt x="210" y="204"/>
                    <a:pt x="202" y="205"/>
                  </a:cubicBezTo>
                  <a:cubicBezTo>
                    <a:pt x="194" y="208"/>
                    <a:pt x="190" y="207"/>
                    <a:pt x="181" y="208"/>
                  </a:cubicBezTo>
                  <a:cubicBezTo>
                    <a:pt x="176" y="209"/>
                    <a:pt x="163" y="203"/>
                    <a:pt x="156" y="204"/>
                  </a:cubicBezTo>
                  <a:cubicBezTo>
                    <a:pt x="149" y="205"/>
                    <a:pt x="149" y="213"/>
                    <a:pt x="141" y="214"/>
                  </a:cubicBezTo>
                  <a:cubicBezTo>
                    <a:pt x="129" y="213"/>
                    <a:pt x="121" y="211"/>
                    <a:pt x="109" y="213"/>
                  </a:cubicBezTo>
                  <a:cubicBezTo>
                    <a:pt x="102" y="214"/>
                    <a:pt x="103" y="220"/>
                    <a:pt x="97" y="222"/>
                  </a:cubicBezTo>
                  <a:cubicBezTo>
                    <a:pt x="92" y="223"/>
                    <a:pt x="83" y="219"/>
                    <a:pt x="79" y="219"/>
                  </a:cubicBezTo>
                  <a:cubicBezTo>
                    <a:pt x="75" y="219"/>
                    <a:pt x="75" y="223"/>
                    <a:pt x="70" y="225"/>
                  </a:cubicBezTo>
                  <a:cubicBezTo>
                    <a:pt x="60" y="233"/>
                    <a:pt x="62" y="228"/>
                    <a:pt x="46" y="229"/>
                  </a:cubicBezTo>
                  <a:cubicBezTo>
                    <a:pt x="42" y="236"/>
                    <a:pt x="37" y="230"/>
                    <a:pt x="31" y="234"/>
                  </a:cubicBezTo>
                  <a:cubicBezTo>
                    <a:pt x="27" y="237"/>
                    <a:pt x="28" y="250"/>
                    <a:pt x="25" y="253"/>
                  </a:cubicBezTo>
                  <a:cubicBezTo>
                    <a:pt x="22" y="256"/>
                    <a:pt x="13" y="253"/>
                    <a:pt x="10" y="255"/>
                  </a:cubicBezTo>
                  <a:cubicBezTo>
                    <a:pt x="9" y="256"/>
                    <a:pt x="0" y="265"/>
                    <a:pt x="6" y="265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3"/>
            <p:cNvSpPr>
              <a:spLocks/>
            </p:cNvSpPr>
            <p:nvPr/>
          </p:nvSpPr>
          <p:spPr bwMode="auto">
            <a:xfrm>
              <a:off x="3742" y="2221"/>
              <a:ext cx="897" cy="708"/>
            </a:xfrm>
            <a:custGeom>
              <a:avLst/>
              <a:gdLst>
                <a:gd name="T0" fmla="*/ 16 w 897"/>
                <a:gd name="T1" fmla="*/ 26 h 708"/>
                <a:gd name="T2" fmla="*/ 31 w 897"/>
                <a:gd name="T3" fmla="*/ 53 h 708"/>
                <a:gd name="T4" fmla="*/ 19 w 897"/>
                <a:gd name="T5" fmla="*/ 92 h 708"/>
                <a:gd name="T6" fmla="*/ 20 w 897"/>
                <a:gd name="T7" fmla="*/ 155 h 708"/>
                <a:gd name="T8" fmla="*/ 40 w 897"/>
                <a:gd name="T9" fmla="*/ 209 h 708"/>
                <a:gd name="T10" fmla="*/ 55 w 897"/>
                <a:gd name="T11" fmla="*/ 304 h 708"/>
                <a:gd name="T12" fmla="*/ 50 w 897"/>
                <a:gd name="T13" fmla="*/ 368 h 708"/>
                <a:gd name="T14" fmla="*/ 85 w 897"/>
                <a:gd name="T15" fmla="*/ 415 h 708"/>
                <a:gd name="T16" fmla="*/ 113 w 897"/>
                <a:gd name="T17" fmla="*/ 455 h 708"/>
                <a:gd name="T18" fmla="*/ 128 w 897"/>
                <a:gd name="T19" fmla="*/ 491 h 708"/>
                <a:gd name="T20" fmla="*/ 143 w 897"/>
                <a:gd name="T21" fmla="*/ 533 h 708"/>
                <a:gd name="T22" fmla="*/ 137 w 897"/>
                <a:gd name="T23" fmla="*/ 563 h 708"/>
                <a:gd name="T24" fmla="*/ 131 w 897"/>
                <a:gd name="T25" fmla="*/ 599 h 708"/>
                <a:gd name="T26" fmla="*/ 119 w 897"/>
                <a:gd name="T27" fmla="*/ 649 h 708"/>
                <a:gd name="T28" fmla="*/ 145 w 897"/>
                <a:gd name="T29" fmla="*/ 674 h 708"/>
                <a:gd name="T30" fmla="*/ 194 w 897"/>
                <a:gd name="T31" fmla="*/ 698 h 708"/>
                <a:gd name="T32" fmla="*/ 269 w 897"/>
                <a:gd name="T33" fmla="*/ 698 h 708"/>
                <a:gd name="T34" fmla="*/ 311 w 897"/>
                <a:gd name="T35" fmla="*/ 698 h 708"/>
                <a:gd name="T36" fmla="*/ 349 w 897"/>
                <a:gd name="T37" fmla="*/ 682 h 708"/>
                <a:gd name="T38" fmla="*/ 392 w 897"/>
                <a:gd name="T39" fmla="*/ 671 h 708"/>
                <a:gd name="T40" fmla="*/ 428 w 897"/>
                <a:gd name="T41" fmla="*/ 644 h 708"/>
                <a:gd name="T42" fmla="*/ 493 w 897"/>
                <a:gd name="T43" fmla="*/ 637 h 708"/>
                <a:gd name="T44" fmla="*/ 536 w 897"/>
                <a:gd name="T45" fmla="*/ 620 h 708"/>
                <a:gd name="T46" fmla="*/ 578 w 897"/>
                <a:gd name="T47" fmla="*/ 601 h 708"/>
                <a:gd name="T48" fmla="*/ 604 w 897"/>
                <a:gd name="T49" fmla="*/ 581 h 708"/>
                <a:gd name="T50" fmla="*/ 638 w 897"/>
                <a:gd name="T51" fmla="*/ 526 h 708"/>
                <a:gd name="T52" fmla="*/ 661 w 897"/>
                <a:gd name="T53" fmla="*/ 481 h 708"/>
                <a:gd name="T54" fmla="*/ 712 w 897"/>
                <a:gd name="T55" fmla="*/ 425 h 708"/>
                <a:gd name="T56" fmla="*/ 739 w 897"/>
                <a:gd name="T57" fmla="*/ 398 h 708"/>
                <a:gd name="T58" fmla="*/ 773 w 897"/>
                <a:gd name="T59" fmla="*/ 374 h 708"/>
                <a:gd name="T60" fmla="*/ 802 w 897"/>
                <a:gd name="T61" fmla="*/ 350 h 708"/>
                <a:gd name="T62" fmla="*/ 835 w 897"/>
                <a:gd name="T63" fmla="*/ 326 h 708"/>
                <a:gd name="T64" fmla="*/ 871 w 897"/>
                <a:gd name="T65" fmla="*/ 290 h 708"/>
                <a:gd name="T66" fmla="*/ 854 w 897"/>
                <a:gd name="T67" fmla="*/ 247 h 708"/>
                <a:gd name="T68" fmla="*/ 870 w 897"/>
                <a:gd name="T69" fmla="*/ 200 h 708"/>
                <a:gd name="T70" fmla="*/ 896 w 897"/>
                <a:gd name="T71" fmla="*/ 167 h 708"/>
                <a:gd name="T72" fmla="*/ 869 w 897"/>
                <a:gd name="T73" fmla="*/ 139 h 708"/>
                <a:gd name="T74" fmla="*/ 832 w 897"/>
                <a:gd name="T75" fmla="*/ 122 h 708"/>
                <a:gd name="T76" fmla="*/ 779 w 897"/>
                <a:gd name="T77" fmla="*/ 109 h 708"/>
                <a:gd name="T78" fmla="*/ 749 w 897"/>
                <a:gd name="T79" fmla="*/ 100 h 708"/>
                <a:gd name="T80" fmla="*/ 692 w 897"/>
                <a:gd name="T81" fmla="*/ 106 h 708"/>
                <a:gd name="T82" fmla="*/ 664 w 897"/>
                <a:gd name="T83" fmla="*/ 116 h 708"/>
                <a:gd name="T84" fmla="*/ 634 w 897"/>
                <a:gd name="T85" fmla="*/ 139 h 708"/>
                <a:gd name="T86" fmla="*/ 578 w 897"/>
                <a:gd name="T87" fmla="*/ 137 h 708"/>
                <a:gd name="T88" fmla="*/ 559 w 897"/>
                <a:gd name="T89" fmla="*/ 121 h 708"/>
                <a:gd name="T90" fmla="*/ 520 w 897"/>
                <a:gd name="T91" fmla="*/ 112 h 708"/>
                <a:gd name="T92" fmla="*/ 484 w 897"/>
                <a:gd name="T93" fmla="*/ 122 h 708"/>
                <a:gd name="T94" fmla="*/ 443 w 897"/>
                <a:gd name="T95" fmla="*/ 115 h 708"/>
                <a:gd name="T96" fmla="*/ 379 w 897"/>
                <a:gd name="T97" fmla="*/ 113 h 708"/>
                <a:gd name="T98" fmla="*/ 335 w 897"/>
                <a:gd name="T99" fmla="*/ 100 h 708"/>
                <a:gd name="T100" fmla="*/ 281 w 897"/>
                <a:gd name="T101" fmla="*/ 98 h 708"/>
                <a:gd name="T102" fmla="*/ 245 w 897"/>
                <a:gd name="T103" fmla="*/ 83 h 708"/>
                <a:gd name="T104" fmla="*/ 230 w 897"/>
                <a:gd name="T105" fmla="*/ 59 h 708"/>
                <a:gd name="T106" fmla="*/ 188 w 897"/>
                <a:gd name="T107" fmla="*/ 44 h 708"/>
                <a:gd name="T108" fmla="*/ 157 w 897"/>
                <a:gd name="T109" fmla="*/ 28 h 708"/>
                <a:gd name="T110" fmla="*/ 100 w 897"/>
                <a:gd name="T111" fmla="*/ 20 h 708"/>
                <a:gd name="T112" fmla="*/ 74 w 897"/>
                <a:gd name="T113" fmla="*/ 8 h 708"/>
                <a:gd name="T114" fmla="*/ 32 w 897"/>
                <a:gd name="T115" fmla="*/ 2 h 70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97"/>
                <a:gd name="T175" fmla="*/ 0 h 708"/>
                <a:gd name="T176" fmla="*/ 897 w 897"/>
                <a:gd name="T177" fmla="*/ 708 h 70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97" h="708">
                  <a:moveTo>
                    <a:pt x="4" y="2"/>
                  </a:moveTo>
                  <a:cubicBezTo>
                    <a:pt x="0" y="4"/>
                    <a:pt x="12" y="12"/>
                    <a:pt x="14" y="16"/>
                  </a:cubicBezTo>
                  <a:cubicBezTo>
                    <a:pt x="16" y="20"/>
                    <a:pt x="15" y="23"/>
                    <a:pt x="16" y="26"/>
                  </a:cubicBezTo>
                  <a:cubicBezTo>
                    <a:pt x="17" y="29"/>
                    <a:pt x="21" y="31"/>
                    <a:pt x="23" y="34"/>
                  </a:cubicBezTo>
                  <a:cubicBezTo>
                    <a:pt x="25" y="37"/>
                    <a:pt x="25" y="40"/>
                    <a:pt x="26" y="43"/>
                  </a:cubicBezTo>
                  <a:cubicBezTo>
                    <a:pt x="27" y="46"/>
                    <a:pt x="30" y="48"/>
                    <a:pt x="31" y="53"/>
                  </a:cubicBezTo>
                  <a:cubicBezTo>
                    <a:pt x="31" y="58"/>
                    <a:pt x="33" y="66"/>
                    <a:pt x="32" y="71"/>
                  </a:cubicBezTo>
                  <a:cubicBezTo>
                    <a:pt x="31" y="76"/>
                    <a:pt x="30" y="82"/>
                    <a:pt x="28" y="85"/>
                  </a:cubicBezTo>
                  <a:cubicBezTo>
                    <a:pt x="26" y="88"/>
                    <a:pt x="20" y="86"/>
                    <a:pt x="19" y="92"/>
                  </a:cubicBezTo>
                  <a:cubicBezTo>
                    <a:pt x="18" y="98"/>
                    <a:pt x="19" y="114"/>
                    <a:pt x="19" y="121"/>
                  </a:cubicBezTo>
                  <a:cubicBezTo>
                    <a:pt x="19" y="128"/>
                    <a:pt x="22" y="130"/>
                    <a:pt x="22" y="136"/>
                  </a:cubicBezTo>
                  <a:cubicBezTo>
                    <a:pt x="22" y="142"/>
                    <a:pt x="20" y="149"/>
                    <a:pt x="20" y="155"/>
                  </a:cubicBezTo>
                  <a:cubicBezTo>
                    <a:pt x="20" y="161"/>
                    <a:pt x="18" y="170"/>
                    <a:pt x="20" y="175"/>
                  </a:cubicBezTo>
                  <a:cubicBezTo>
                    <a:pt x="22" y="180"/>
                    <a:pt x="28" y="182"/>
                    <a:pt x="31" y="188"/>
                  </a:cubicBezTo>
                  <a:cubicBezTo>
                    <a:pt x="35" y="194"/>
                    <a:pt x="32" y="201"/>
                    <a:pt x="40" y="209"/>
                  </a:cubicBezTo>
                  <a:cubicBezTo>
                    <a:pt x="44" y="215"/>
                    <a:pt x="50" y="219"/>
                    <a:pt x="55" y="226"/>
                  </a:cubicBezTo>
                  <a:cubicBezTo>
                    <a:pt x="60" y="233"/>
                    <a:pt x="68" y="238"/>
                    <a:pt x="68" y="251"/>
                  </a:cubicBezTo>
                  <a:cubicBezTo>
                    <a:pt x="72" y="279"/>
                    <a:pt x="64" y="282"/>
                    <a:pt x="55" y="304"/>
                  </a:cubicBezTo>
                  <a:cubicBezTo>
                    <a:pt x="38" y="320"/>
                    <a:pt x="37" y="330"/>
                    <a:pt x="37" y="338"/>
                  </a:cubicBezTo>
                  <a:cubicBezTo>
                    <a:pt x="34" y="347"/>
                    <a:pt x="36" y="356"/>
                    <a:pt x="38" y="361"/>
                  </a:cubicBezTo>
                  <a:cubicBezTo>
                    <a:pt x="40" y="367"/>
                    <a:pt x="47" y="363"/>
                    <a:pt x="50" y="368"/>
                  </a:cubicBezTo>
                  <a:cubicBezTo>
                    <a:pt x="53" y="372"/>
                    <a:pt x="50" y="380"/>
                    <a:pt x="53" y="385"/>
                  </a:cubicBezTo>
                  <a:cubicBezTo>
                    <a:pt x="57" y="391"/>
                    <a:pt x="71" y="398"/>
                    <a:pt x="71" y="398"/>
                  </a:cubicBezTo>
                  <a:cubicBezTo>
                    <a:pt x="82" y="414"/>
                    <a:pt x="81" y="401"/>
                    <a:pt x="85" y="415"/>
                  </a:cubicBezTo>
                  <a:cubicBezTo>
                    <a:pt x="86" y="419"/>
                    <a:pt x="89" y="422"/>
                    <a:pt x="92" y="425"/>
                  </a:cubicBezTo>
                  <a:cubicBezTo>
                    <a:pt x="95" y="428"/>
                    <a:pt x="99" y="438"/>
                    <a:pt x="103" y="439"/>
                  </a:cubicBezTo>
                  <a:cubicBezTo>
                    <a:pt x="106" y="455"/>
                    <a:pt x="101" y="443"/>
                    <a:pt x="113" y="455"/>
                  </a:cubicBezTo>
                  <a:cubicBezTo>
                    <a:pt x="114" y="461"/>
                    <a:pt x="118" y="464"/>
                    <a:pt x="121" y="469"/>
                  </a:cubicBezTo>
                  <a:cubicBezTo>
                    <a:pt x="123" y="472"/>
                    <a:pt x="126" y="478"/>
                    <a:pt x="128" y="481"/>
                  </a:cubicBezTo>
                  <a:cubicBezTo>
                    <a:pt x="130" y="491"/>
                    <a:pt x="123" y="477"/>
                    <a:pt x="128" y="491"/>
                  </a:cubicBezTo>
                  <a:cubicBezTo>
                    <a:pt x="129" y="494"/>
                    <a:pt x="132" y="499"/>
                    <a:pt x="134" y="503"/>
                  </a:cubicBezTo>
                  <a:cubicBezTo>
                    <a:pt x="136" y="507"/>
                    <a:pt x="139" y="513"/>
                    <a:pt x="140" y="518"/>
                  </a:cubicBezTo>
                  <a:cubicBezTo>
                    <a:pt x="141" y="523"/>
                    <a:pt x="142" y="529"/>
                    <a:pt x="143" y="533"/>
                  </a:cubicBezTo>
                  <a:cubicBezTo>
                    <a:pt x="144" y="537"/>
                    <a:pt x="146" y="541"/>
                    <a:pt x="146" y="545"/>
                  </a:cubicBezTo>
                  <a:cubicBezTo>
                    <a:pt x="146" y="549"/>
                    <a:pt x="145" y="553"/>
                    <a:pt x="143" y="556"/>
                  </a:cubicBezTo>
                  <a:cubicBezTo>
                    <a:pt x="141" y="559"/>
                    <a:pt x="139" y="559"/>
                    <a:pt x="137" y="563"/>
                  </a:cubicBezTo>
                  <a:cubicBezTo>
                    <a:pt x="135" y="567"/>
                    <a:pt x="134" y="574"/>
                    <a:pt x="134" y="578"/>
                  </a:cubicBezTo>
                  <a:cubicBezTo>
                    <a:pt x="133" y="582"/>
                    <a:pt x="136" y="587"/>
                    <a:pt x="136" y="590"/>
                  </a:cubicBezTo>
                  <a:cubicBezTo>
                    <a:pt x="136" y="593"/>
                    <a:pt x="132" y="595"/>
                    <a:pt x="131" y="599"/>
                  </a:cubicBezTo>
                  <a:cubicBezTo>
                    <a:pt x="130" y="603"/>
                    <a:pt x="131" y="608"/>
                    <a:pt x="130" y="613"/>
                  </a:cubicBezTo>
                  <a:cubicBezTo>
                    <a:pt x="128" y="623"/>
                    <a:pt x="116" y="626"/>
                    <a:pt x="122" y="628"/>
                  </a:cubicBezTo>
                  <a:cubicBezTo>
                    <a:pt x="122" y="634"/>
                    <a:pt x="119" y="643"/>
                    <a:pt x="119" y="649"/>
                  </a:cubicBezTo>
                  <a:cubicBezTo>
                    <a:pt x="119" y="655"/>
                    <a:pt x="121" y="659"/>
                    <a:pt x="122" y="662"/>
                  </a:cubicBezTo>
                  <a:cubicBezTo>
                    <a:pt x="124" y="665"/>
                    <a:pt x="124" y="668"/>
                    <a:pt x="128" y="670"/>
                  </a:cubicBezTo>
                  <a:cubicBezTo>
                    <a:pt x="132" y="672"/>
                    <a:pt x="139" y="673"/>
                    <a:pt x="145" y="674"/>
                  </a:cubicBezTo>
                  <a:cubicBezTo>
                    <a:pt x="151" y="675"/>
                    <a:pt x="158" y="677"/>
                    <a:pt x="164" y="679"/>
                  </a:cubicBezTo>
                  <a:cubicBezTo>
                    <a:pt x="170" y="681"/>
                    <a:pt x="177" y="686"/>
                    <a:pt x="182" y="689"/>
                  </a:cubicBezTo>
                  <a:cubicBezTo>
                    <a:pt x="187" y="692"/>
                    <a:pt x="189" y="696"/>
                    <a:pt x="194" y="698"/>
                  </a:cubicBezTo>
                  <a:cubicBezTo>
                    <a:pt x="199" y="700"/>
                    <a:pt x="204" y="703"/>
                    <a:pt x="215" y="704"/>
                  </a:cubicBezTo>
                  <a:cubicBezTo>
                    <a:pt x="223" y="704"/>
                    <a:pt x="252" y="708"/>
                    <a:pt x="258" y="707"/>
                  </a:cubicBezTo>
                  <a:cubicBezTo>
                    <a:pt x="267" y="706"/>
                    <a:pt x="262" y="699"/>
                    <a:pt x="269" y="698"/>
                  </a:cubicBezTo>
                  <a:cubicBezTo>
                    <a:pt x="284" y="702"/>
                    <a:pt x="295" y="701"/>
                    <a:pt x="299" y="701"/>
                  </a:cubicBezTo>
                  <a:cubicBezTo>
                    <a:pt x="303" y="701"/>
                    <a:pt x="290" y="698"/>
                    <a:pt x="292" y="697"/>
                  </a:cubicBezTo>
                  <a:cubicBezTo>
                    <a:pt x="294" y="696"/>
                    <a:pt x="305" y="698"/>
                    <a:pt x="311" y="698"/>
                  </a:cubicBezTo>
                  <a:cubicBezTo>
                    <a:pt x="317" y="698"/>
                    <a:pt x="322" y="696"/>
                    <a:pt x="328" y="695"/>
                  </a:cubicBezTo>
                  <a:cubicBezTo>
                    <a:pt x="334" y="694"/>
                    <a:pt x="344" y="691"/>
                    <a:pt x="347" y="689"/>
                  </a:cubicBezTo>
                  <a:cubicBezTo>
                    <a:pt x="350" y="687"/>
                    <a:pt x="347" y="683"/>
                    <a:pt x="349" y="682"/>
                  </a:cubicBezTo>
                  <a:cubicBezTo>
                    <a:pt x="351" y="681"/>
                    <a:pt x="358" y="684"/>
                    <a:pt x="362" y="683"/>
                  </a:cubicBezTo>
                  <a:cubicBezTo>
                    <a:pt x="365" y="680"/>
                    <a:pt x="370" y="676"/>
                    <a:pt x="375" y="673"/>
                  </a:cubicBezTo>
                  <a:cubicBezTo>
                    <a:pt x="380" y="671"/>
                    <a:pt x="386" y="673"/>
                    <a:pt x="392" y="671"/>
                  </a:cubicBezTo>
                  <a:cubicBezTo>
                    <a:pt x="405" y="669"/>
                    <a:pt x="399" y="655"/>
                    <a:pt x="411" y="661"/>
                  </a:cubicBezTo>
                  <a:cubicBezTo>
                    <a:pt x="420" y="660"/>
                    <a:pt x="419" y="652"/>
                    <a:pt x="422" y="649"/>
                  </a:cubicBezTo>
                  <a:cubicBezTo>
                    <a:pt x="425" y="646"/>
                    <a:pt x="422" y="645"/>
                    <a:pt x="428" y="644"/>
                  </a:cubicBezTo>
                  <a:cubicBezTo>
                    <a:pt x="434" y="643"/>
                    <a:pt x="452" y="645"/>
                    <a:pt x="458" y="644"/>
                  </a:cubicBezTo>
                  <a:cubicBezTo>
                    <a:pt x="466" y="643"/>
                    <a:pt x="459" y="640"/>
                    <a:pt x="467" y="638"/>
                  </a:cubicBezTo>
                  <a:cubicBezTo>
                    <a:pt x="473" y="637"/>
                    <a:pt x="487" y="638"/>
                    <a:pt x="493" y="637"/>
                  </a:cubicBezTo>
                  <a:cubicBezTo>
                    <a:pt x="499" y="636"/>
                    <a:pt x="501" y="633"/>
                    <a:pt x="505" y="631"/>
                  </a:cubicBezTo>
                  <a:cubicBezTo>
                    <a:pt x="510" y="629"/>
                    <a:pt x="509" y="625"/>
                    <a:pt x="514" y="623"/>
                  </a:cubicBezTo>
                  <a:cubicBezTo>
                    <a:pt x="519" y="621"/>
                    <a:pt x="530" y="622"/>
                    <a:pt x="536" y="620"/>
                  </a:cubicBezTo>
                  <a:cubicBezTo>
                    <a:pt x="543" y="617"/>
                    <a:pt x="543" y="615"/>
                    <a:pt x="550" y="610"/>
                  </a:cubicBezTo>
                  <a:cubicBezTo>
                    <a:pt x="554" y="607"/>
                    <a:pt x="557" y="605"/>
                    <a:pt x="562" y="604"/>
                  </a:cubicBezTo>
                  <a:cubicBezTo>
                    <a:pt x="567" y="603"/>
                    <a:pt x="574" y="603"/>
                    <a:pt x="578" y="601"/>
                  </a:cubicBezTo>
                  <a:cubicBezTo>
                    <a:pt x="582" y="599"/>
                    <a:pt x="584" y="594"/>
                    <a:pt x="586" y="592"/>
                  </a:cubicBezTo>
                  <a:cubicBezTo>
                    <a:pt x="588" y="589"/>
                    <a:pt x="588" y="590"/>
                    <a:pt x="592" y="587"/>
                  </a:cubicBezTo>
                  <a:cubicBezTo>
                    <a:pt x="595" y="585"/>
                    <a:pt x="599" y="584"/>
                    <a:pt x="604" y="581"/>
                  </a:cubicBezTo>
                  <a:cubicBezTo>
                    <a:pt x="607" y="579"/>
                    <a:pt x="625" y="566"/>
                    <a:pt x="625" y="566"/>
                  </a:cubicBezTo>
                  <a:cubicBezTo>
                    <a:pt x="630" y="560"/>
                    <a:pt x="635" y="560"/>
                    <a:pt x="637" y="553"/>
                  </a:cubicBezTo>
                  <a:cubicBezTo>
                    <a:pt x="639" y="546"/>
                    <a:pt x="638" y="534"/>
                    <a:pt x="638" y="526"/>
                  </a:cubicBezTo>
                  <a:cubicBezTo>
                    <a:pt x="638" y="518"/>
                    <a:pt x="636" y="508"/>
                    <a:pt x="637" y="503"/>
                  </a:cubicBezTo>
                  <a:cubicBezTo>
                    <a:pt x="638" y="498"/>
                    <a:pt x="643" y="497"/>
                    <a:pt x="647" y="493"/>
                  </a:cubicBezTo>
                  <a:cubicBezTo>
                    <a:pt x="648" y="480"/>
                    <a:pt x="650" y="488"/>
                    <a:pt x="661" y="481"/>
                  </a:cubicBezTo>
                  <a:cubicBezTo>
                    <a:pt x="664" y="479"/>
                    <a:pt x="685" y="458"/>
                    <a:pt x="685" y="458"/>
                  </a:cubicBezTo>
                  <a:cubicBezTo>
                    <a:pt x="685" y="446"/>
                    <a:pt x="693" y="447"/>
                    <a:pt x="701" y="434"/>
                  </a:cubicBezTo>
                  <a:cubicBezTo>
                    <a:pt x="705" y="429"/>
                    <a:pt x="709" y="430"/>
                    <a:pt x="712" y="425"/>
                  </a:cubicBezTo>
                  <a:cubicBezTo>
                    <a:pt x="715" y="420"/>
                    <a:pt x="715" y="410"/>
                    <a:pt x="718" y="406"/>
                  </a:cubicBezTo>
                  <a:cubicBezTo>
                    <a:pt x="721" y="402"/>
                    <a:pt x="725" y="404"/>
                    <a:pt x="728" y="403"/>
                  </a:cubicBezTo>
                  <a:cubicBezTo>
                    <a:pt x="731" y="402"/>
                    <a:pt x="735" y="400"/>
                    <a:pt x="739" y="398"/>
                  </a:cubicBezTo>
                  <a:cubicBezTo>
                    <a:pt x="743" y="396"/>
                    <a:pt x="751" y="394"/>
                    <a:pt x="754" y="392"/>
                  </a:cubicBezTo>
                  <a:cubicBezTo>
                    <a:pt x="760" y="388"/>
                    <a:pt x="753" y="386"/>
                    <a:pt x="760" y="383"/>
                  </a:cubicBezTo>
                  <a:cubicBezTo>
                    <a:pt x="764" y="379"/>
                    <a:pt x="768" y="381"/>
                    <a:pt x="773" y="374"/>
                  </a:cubicBezTo>
                  <a:cubicBezTo>
                    <a:pt x="776" y="370"/>
                    <a:pt x="775" y="364"/>
                    <a:pt x="779" y="361"/>
                  </a:cubicBezTo>
                  <a:cubicBezTo>
                    <a:pt x="783" y="358"/>
                    <a:pt x="790" y="360"/>
                    <a:pt x="794" y="358"/>
                  </a:cubicBezTo>
                  <a:cubicBezTo>
                    <a:pt x="798" y="356"/>
                    <a:pt x="799" y="352"/>
                    <a:pt x="802" y="350"/>
                  </a:cubicBezTo>
                  <a:cubicBezTo>
                    <a:pt x="809" y="345"/>
                    <a:pt x="802" y="349"/>
                    <a:pt x="811" y="344"/>
                  </a:cubicBezTo>
                  <a:cubicBezTo>
                    <a:pt x="814" y="342"/>
                    <a:pt x="819" y="341"/>
                    <a:pt x="823" y="338"/>
                  </a:cubicBezTo>
                  <a:cubicBezTo>
                    <a:pt x="827" y="335"/>
                    <a:pt x="831" y="329"/>
                    <a:pt x="835" y="326"/>
                  </a:cubicBezTo>
                  <a:cubicBezTo>
                    <a:pt x="839" y="323"/>
                    <a:pt x="840" y="321"/>
                    <a:pt x="845" y="317"/>
                  </a:cubicBezTo>
                  <a:cubicBezTo>
                    <a:pt x="849" y="313"/>
                    <a:pt x="863" y="308"/>
                    <a:pt x="868" y="302"/>
                  </a:cubicBezTo>
                  <a:cubicBezTo>
                    <a:pt x="872" y="297"/>
                    <a:pt x="870" y="295"/>
                    <a:pt x="871" y="290"/>
                  </a:cubicBezTo>
                  <a:cubicBezTo>
                    <a:pt x="872" y="285"/>
                    <a:pt x="878" y="277"/>
                    <a:pt x="876" y="272"/>
                  </a:cubicBezTo>
                  <a:cubicBezTo>
                    <a:pt x="873" y="263"/>
                    <a:pt x="860" y="260"/>
                    <a:pt x="860" y="260"/>
                  </a:cubicBezTo>
                  <a:cubicBezTo>
                    <a:pt x="857" y="256"/>
                    <a:pt x="855" y="252"/>
                    <a:pt x="854" y="247"/>
                  </a:cubicBezTo>
                  <a:cubicBezTo>
                    <a:pt x="853" y="242"/>
                    <a:pt x="853" y="236"/>
                    <a:pt x="854" y="230"/>
                  </a:cubicBezTo>
                  <a:cubicBezTo>
                    <a:pt x="855" y="224"/>
                    <a:pt x="861" y="215"/>
                    <a:pt x="860" y="212"/>
                  </a:cubicBezTo>
                  <a:cubicBezTo>
                    <a:pt x="865" y="209"/>
                    <a:pt x="870" y="200"/>
                    <a:pt x="870" y="200"/>
                  </a:cubicBezTo>
                  <a:cubicBezTo>
                    <a:pt x="873" y="195"/>
                    <a:pt x="875" y="200"/>
                    <a:pt x="879" y="197"/>
                  </a:cubicBezTo>
                  <a:cubicBezTo>
                    <a:pt x="883" y="194"/>
                    <a:pt x="891" y="189"/>
                    <a:pt x="894" y="184"/>
                  </a:cubicBezTo>
                  <a:cubicBezTo>
                    <a:pt x="897" y="179"/>
                    <a:pt x="896" y="173"/>
                    <a:pt x="896" y="167"/>
                  </a:cubicBezTo>
                  <a:cubicBezTo>
                    <a:pt x="896" y="161"/>
                    <a:pt x="896" y="152"/>
                    <a:pt x="893" y="149"/>
                  </a:cubicBezTo>
                  <a:cubicBezTo>
                    <a:pt x="890" y="146"/>
                    <a:pt x="884" y="150"/>
                    <a:pt x="880" y="148"/>
                  </a:cubicBezTo>
                  <a:cubicBezTo>
                    <a:pt x="876" y="146"/>
                    <a:pt x="873" y="140"/>
                    <a:pt x="869" y="139"/>
                  </a:cubicBezTo>
                  <a:cubicBezTo>
                    <a:pt x="865" y="136"/>
                    <a:pt x="870" y="144"/>
                    <a:pt x="854" y="139"/>
                  </a:cubicBezTo>
                  <a:cubicBezTo>
                    <a:pt x="850" y="137"/>
                    <a:pt x="848" y="130"/>
                    <a:pt x="844" y="127"/>
                  </a:cubicBezTo>
                  <a:cubicBezTo>
                    <a:pt x="840" y="124"/>
                    <a:pt x="839" y="123"/>
                    <a:pt x="832" y="122"/>
                  </a:cubicBezTo>
                  <a:cubicBezTo>
                    <a:pt x="825" y="121"/>
                    <a:pt x="806" y="120"/>
                    <a:pt x="799" y="118"/>
                  </a:cubicBezTo>
                  <a:cubicBezTo>
                    <a:pt x="792" y="116"/>
                    <a:pt x="794" y="112"/>
                    <a:pt x="791" y="110"/>
                  </a:cubicBezTo>
                  <a:cubicBezTo>
                    <a:pt x="788" y="108"/>
                    <a:pt x="782" y="109"/>
                    <a:pt x="779" y="109"/>
                  </a:cubicBezTo>
                  <a:cubicBezTo>
                    <a:pt x="776" y="109"/>
                    <a:pt x="774" y="108"/>
                    <a:pt x="773" y="107"/>
                  </a:cubicBezTo>
                  <a:cubicBezTo>
                    <a:pt x="772" y="106"/>
                    <a:pt x="774" y="102"/>
                    <a:pt x="770" y="101"/>
                  </a:cubicBezTo>
                  <a:cubicBezTo>
                    <a:pt x="768" y="100"/>
                    <a:pt x="761" y="98"/>
                    <a:pt x="749" y="100"/>
                  </a:cubicBezTo>
                  <a:cubicBezTo>
                    <a:pt x="741" y="100"/>
                    <a:pt x="728" y="98"/>
                    <a:pt x="719" y="98"/>
                  </a:cubicBezTo>
                  <a:cubicBezTo>
                    <a:pt x="710" y="98"/>
                    <a:pt x="701" y="100"/>
                    <a:pt x="697" y="101"/>
                  </a:cubicBezTo>
                  <a:cubicBezTo>
                    <a:pt x="692" y="103"/>
                    <a:pt x="696" y="105"/>
                    <a:pt x="692" y="106"/>
                  </a:cubicBezTo>
                  <a:cubicBezTo>
                    <a:pt x="689" y="107"/>
                    <a:pt x="681" y="107"/>
                    <a:pt x="677" y="109"/>
                  </a:cubicBezTo>
                  <a:cubicBezTo>
                    <a:pt x="673" y="111"/>
                    <a:pt x="672" y="115"/>
                    <a:pt x="670" y="116"/>
                  </a:cubicBezTo>
                  <a:cubicBezTo>
                    <a:pt x="668" y="117"/>
                    <a:pt x="667" y="116"/>
                    <a:pt x="664" y="116"/>
                  </a:cubicBezTo>
                  <a:cubicBezTo>
                    <a:pt x="660" y="118"/>
                    <a:pt x="655" y="115"/>
                    <a:pt x="649" y="119"/>
                  </a:cubicBezTo>
                  <a:cubicBezTo>
                    <a:pt x="645" y="122"/>
                    <a:pt x="643" y="130"/>
                    <a:pt x="641" y="133"/>
                  </a:cubicBezTo>
                  <a:lnTo>
                    <a:pt x="634" y="139"/>
                  </a:lnTo>
                  <a:cubicBezTo>
                    <a:pt x="630" y="140"/>
                    <a:pt x="666" y="140"/>
                    <a:pt x="616" y="139"/>
                  </a:cubicBezTo>
                  <a:cubicBezTo>
                    <a:pt x="610" y="139"/>
                    <a:pt x="602" y="136"/>
                    <a:pt x="596" y="136"/>
                  </a:cubicBezTo>
                  <a:lnTo>
                    <a:pt x="578" y="137"/>
                  </a:lnTo>
                  <a:lnTo>
                    <a:pt x="575" y="130"/>
                  </a:lnTo>
                  <a:cubicBezTo>
                    <a:pt x="572" y="128"/>
                    <a:pt x="562" y="127"/>
                    <a:pt x="559" y="125"/>
                  </a:cubicBezTo>
                  <a:cubicBezTo>
                    <a:pt x="556" y="123"/>
                    <a:pt x="560" y="123"/>
                    <a:pt x="559" y="121"/>
                  </a:cubicBezTo>
                  <a:lnTo>
                    <a:pt x="553" y="112"/>
                  </a:lnTo>
                  <a:lnTo>
                    <a:pt x="545" y="116"/>
                  </a:lnTo>
                  <a:cubicBezTo>
                    <a:pt x="540" y="116"/>
                    <a:pt x="525" y="111"/>
                    <a:pt x="520" y="112"/>
                  </a:cubicBezTo>
                  <a:cubicBezTo>
                    <a:pt x="515" y="113"/>
                    <a:pt x="520" y="120"/>
                    <a:pt x="517" y="121"/>
                  </a:cubicBezTo>
                  <a:lnTo>
                    <a:pt x="502" y="116"/>
                  </a:lnTo>
                  <a:cubicBezTo>
                    <a:pt x="497" y="116"/>
                    <a:pt x="488" y="121"/>
                    <a:pt x="484" y="122"/>
                  </a:cubicBezTo>
                  <a:cubicBezTo>
                    <a:pt x="480" y="123"/>
                    <a:pt x="481" y="124"/>
                    <a:pt x="475" y="124"/>
                  </a:cubicBezTo>
                  <a:cubicBezTo>
                    <a:pt x="469" y="124"/>
                    <a:pt x="454" y="122"/>
                    <a:pt x="449" y="121"/>
                  </a:cubicBezTo>
                  <a:cubicBezTo>
                    <a:pt x="444" y="120"/>
                    <a:pt x="448" y="116"/>
                    <a:pt x="443" y="115"/>
                  </a:cubicBezTo>
                  <a:cubicBezTo>
                    <a:pt x="438" y="114"/>
                    <a:pt x="421" y="115"/>
                    <a:pt x="416" y="115"/>
                  </a:cubicBezTo>
                  <a:cubicBezTo>
                    <a:pt x="411" y="115"/>
                    <a:pt x="419" y="112"/>
                    <a:pt x="413" y="112"/>
                  </a:cubicBezTo>
                  <a:cubicBezTo>
                    <a:pt x="407" y="112"/>
                    <a:pt x="386" y="114"/>
                    <a:pt x="379" y="113"/>
                  </a:cubicBezTo>
                  <a:cubicBezTo>
                    <a:pt x="372" y="112"/>
                    <a:pt x="377" y="104"/>
                    <a:pt x="371" y="103"/>
                  </a:cubicBezTo>
                  <a:cubicBezTo>
                    <a:pt x="365" y="102"/>
                    <a:pt x="350" y="105"/>
                    <a:pt x="344" y="104"/>
                  </a:cubicBezTo>
                  <a:cubicBezTo>
                    <a:pt x="336" y="104"/>
                    <a:pt x="351" y="103"/>
                    <a:pt x="335" y="100"/>
                  </a:cubicBezTo>
                  <a:cubicBezTo>
                    <a:pt x="332" y="100"/>
                    <a:pt x="331" y="103"/>
                    <a:pt x="326" y="104"/>
                  </a:cubicBezTo>
                  <a:cubicBezTo>
                    <a:pt x="321" y="105"/>
                    <a:pt x="311" y="108"/>
                    <a:pt x="304" y="107"/>
                  </a:cubicBezTo>
                  <a:cubicBezTo>
                    <a:pt x="297" y="106"/>
                    <a:pt x="286" y="101"/>
                    <a:pt x="281" y="98"/>
                  </a:cubicBezTo>
                  <a:cubicBezTo>
                    <a:pt x="276" y="95"/>
                    <a:pt x="275" y="93"/>
                    <a:pt x="271" y="91"/>
                  </a:cubicBezTo>
                  <a:cubicBezTo>
                    <a:pt x="267" y="89"/>
                    <a:pt x="258" y="84"/>
                    <a:pt x="254" y="83"/>
                  </a:cubicBezTo>
                  <a:cubicBezTo>
                    <a:pt x="250" y="82"/>
                    <a:pt x="246" y="84"/>
                    <a:pt x="245" y="83"/>
                  </a:cubicBezTo>
                  <a:lnTo>
                    <a:pt x="245" y="74"/>
                  </a:lnTo>
                  <a:lnTo>
                    <a:pt x="235" y="68"/>
                  </a:lnTo>
                  <a:cubicBezTo>
                    <a:pt x="233" y="66"/>
                    <a:pt x="233" y="61"/>
                    <a:pt x="230" y="59"/>
                  </a:cubicBezTo>
                  <a:cubicBezTo>
                    <a:pt x="227" y="57"/>
                    <a:pt x="222" y="59"/>
                    <a:pt x="217" y="58"/>
                  </a:cubicBezTo>
                  <a:cubicBezTo>
                    <a:pt x="212" y="57"/>
                    <a:pt x="207" y="52"/>
                    <a:pt x="202" y="50"/>
                  </a:cubicBezTo>
                  <a:cubicBezTo>
                    <a:pt x="197" y="48"/>
                    <a:pt x="192" y="46"/>
                    <a:pt x="188" y="44"/>
                  </a:cubicBezTo>
                  <a:cubicBezTo>
                    <a:pt x="184" y="42"/>
                    <a:pt x="180" y="42"/>
                    <a:pt x="176" y="40"/>
                  </a:cubicBezTo>
                  <a:cubicBezTo>
                    <a:pt x="172" y="38"/>
                    <a:pt x="169" y="36"/>
                    <a:pt x="166" y="34"/>
                  </a:cubicBezTo>
                  <a:cubicBezTo>
                    <a:pt x="163" y="32"/>
                    <a:pt x="163" y="29"/>
                    <a:pt x="157" y="28"/>
                  </a:cubicBezTo>
                  <a:cubicBezTo>
                    <a:pt x="148" y="27"/>
                    <a:pt x="134" y="31"/>
                    <a:pt x="127" y="29"/>
                  </a:cubicBezTo>
                  <a:cubicBezTo>
                    <a:pt x="120" y="27"/>
                    <a:pt x="116" y="18"/>
                    <a:pt x="112" y="17"/>
                  </a:cubicBezTo>
                  <a:cubicBezTo>
                    <a:pt x="108" y="16"/>
                    <a:pt x="103" y="21"/>
                    <a:pt x="100" y="20"/>
                  </a:cubicBezTo>
                  <a:cubicBezTo>
                    <a:pt x="97" y="19"/>
                    <a:pt x="96" y="13"/>
                    <a:pt x="92" y="11"/>
                  </a:cubicBezTo>
                  <a:cubicBezTo>
                    <a:pt x="88" y="9"/>
                    <a:pt x="80" y="11"/>
                    <a:pt x="77" y="11"/>
                  </a:cubicBezTo>
                  <a:cubicBezTo>
                    <a:pt x="74" y="11"/>
                    <a:pt x="77" y="9"/>
                    <a:pt x="74" y="8"/>
                  </a:cubicBezTo>
                  <a:cubicBezTo>
                    <a:pt x="71" y="7"/>
                    <a:pt x="62" y="8"/>
                    <a:pt x="58" y="7"/>
                  </a:cubicBezTo>
                  <a:cubicBezTo>
                    <a:pt x="54" y="6"/>
                    <a:pt x="56" y="3"/>
                    <a:pt x="52" y="2"/>
                  </a:cubicBezTo>
                  <a:cubicBezTo>
                    <a:pt x="46" y="0"/>
                    <a:pt x="32" y="2"/>
                    <a:pt x="32" y="2"/>
                  </a:cubicBezTo>
                  <a:cubicBezTo>
                    <a:pt x="26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4"/>
            <p:cNvSpPr>
              <a:spLocks/>
            </p:cNvSpPr>
            <p:nvPr/>
          </p:nvSpPr>
          <p:spPr bwMode="auto">
            <a:xfrm>
              <a:off x="3665" y="1570"/>
              <a:ext cx="1209" cy="810"/>
            </a:xfrm>
            <a:custGeom>
              <a:avLst/>
              <a:gdLst>
                <a:gd name="T0" fmla="*/ 1 w 1209"/>
                <a:gd name="T1" fmla="*/ 458 h 810"/>
                <a:gd name="T2" fmla="*/ 62 w 1209"/>
                <a:gd name="T3" fmla="*/ 485 h 810"/>
                <a:gd name="T4" fmla="*/ 79 w 1209"/>
                <a:gd name="T5" fmla="*/ 556 h 810"/>
                <a:gd name="T6" fmla="*/ 80 w 1209"/>
                <a:gd name="T7" fmla="*/ 602 h 810"/>
                <a:gd name="T8" fmla="*/ 101 w 1209"/>
                <a:gd name="T9" fmla="*/ 653 h 810"/>
                <a:gd name="T10" fmla="*/ 176 w 1209"/>
                <a:gd name="T11" fmla="*/ 673 h 810"/>
                <a:gd name="T12" fmla="*/ 251 w 1209"/>
                <a:gd name="T13" fmla="*/ 689 h 810"/>
                <a:gd name="T14" fmla="*/ 317 w 1209"/>
                <a:gd name="T15" fmla="*/ 730 h 810"/>
                <a:gd name="T16" fmla="*/ 428 w 1209"/>
                <a:gd name="T17" fmla="*/ 757 h 810"/>
                <a:gd name="T18" fmla="*/ 517 w 1209"/>
                <a:gd name="T19" fmla="*/ 767 h 810"/>
                <a:gd name="T20" fmla="*/ 602 w 1209"/>
                <a:gd name="T21" fmla="*/ 764 h 810"/>
                <a:gd name="T22" fmla="*/ 658 w 1209"/>
                <a:gd name="T23" fmla="*/ 788 h 810"/>
                <a:gd name="T24" fmla="*/ 716 w 1209"/>
                <a:gd name="T25" fmla="*/ 793 h 810"/>
                <a:gd name="T26" fmla="*/ 755 w 1209"/>
                <a:gd name="T27" fmla="*/ 760 h 810"/>
                <a:gd name="T28" fmla="*/ 826 w 1209"/>
                <a:gd name="T29" fmla="*/ 751 h 810"/>
                <a:gd name="T30" fmla="*/ 905 w 1209"/>
                <a:gd name="T31" fmla="*/ 775 h 810"/>
                <a:gd name="T32" fmla="*/ 959 w 1209"/>
                <a:gd name="T33" fmla="*/ 806 h 810"/>
                <a:gd name="T34" fmla="*/ 1001 w 1209"/>
                <a:gd name="T35" fmla="*/ 776 h 810"/>
                <a:gd name="T36" fmla="*/ 1063 w 1209"/>
                <a:gd name="T37" fmla="*/ 731 h 810"/>
                <a:gd name="T38" fmla="*/ 1118 w 1209"/>
                <a:gd name="T39" fmla="*/ 697 h 810"/>
                <a:gd name="T40" fmla="*/ 1180 w 1209"/>
                <a:gd name="T41" fmla="*/ 671 h 810"/>
                <a:gd name="T42" fmla="*/ 1204 w 1209"/>
                <a:gd name="T43" fmla="*/ 604 h 810"/>
                <a:gd name="T44" fmla="*/ 1186 w 1209"/>
                <a:gd name="T45" fmla="*/ 536 h 810"/>
                <a:gd name="T46" fmla="*/ 1147 w 1209"/>
                <a:gd name="T47" fmla="*/ 469 h 810"/>
                <a:gd name="T48" fmla="*/ 1147 w 1209"/>
                <a:gd name="T49" fmla="*/ 388 h 810"/>
                <a:gd name="T50" fmla="*/ 1069 w 1209"/>
                <a:gd name="T51" fmla="*/ 365 h 810"/>
                <a:gd name="T52" fmla="*/ 1009 w 1209"/>
                <a:gd name="T53" fmla="*/ 385 h 810"/>
                <a:gd name="T54" fmla="*/ 935 w 1209"/>
                <a:gd name="T55" fmla="*/ 458 h 810"/>
                <a:gd name="T56" fmla="*/ 871 w 1209"/>
                <a:gd name="T57" fmla="*/ 509 h 810"/>
                <a:gd name="T58" fmla="*/ 818 w 1209"/>
                <a:gd name="T59" fmla="*/ 487 h 810"/>
                <a:gd name="T60" fmla="*/ 799 w 1209"/>
                <a:gd name="T61" fmla="*/ 427 h 810"/>
                <a:gd name="T62" fmla="*/ 761 w 1209"/>
                <a:gd name="T63" fmla="*/ 362 h 810"/>
                <a:gd name="T64" fmla="*/ 824 w 1209"/>
                <a:gd name="T65" fmla="*/ 344 h 810"/>
                <a:gd name="T66" fmla="*/ 895 w 1209"/>
                <a:gd name="T67" fmla="*/ 326 h 810"/>
                <a:gd name="T68" fmla="*/ 976 w 1209"/>
                <a:gd name="T69" fmla="*/ 301 h 810"/>
                <a:gd name="T70" fmla="*/ 1031 w 1209"/>
                <a:gd name="T71" fmla="*/ 274 h 810"/>
                <a:gd name="T72" fmla="*/ 1037 w 1209"/>
                <a:gd name="T73" fmla="*/ 221 h 810"/>
                <a:gd name="T74" fmla="*/ 986 w 1209"/>
                <a:gd name="T75" fmla="*/ 212 h 810"/>
                <a:gd name="T76" fmla="*/ 895 w 1209"/>
                <a:gd name="T77" fmla="*/ 217 h 810"/>
                <a:gd name="T78" fmla="*/ 838 w 1209"/>
                <a:gd name="T79" fmla="*/ 164 h 810"/>
                <a:gd name="T80" fmla="*/ 778 w 1209"/>
                <a:gd name="T81" fmla="*/ 124 h 810"/>
                <a:gd name="T82" fmla="*/ 722 w 1209"/>
                <a:gd name="T83" fmla="*/ 91 h 810"/>
                <a:gd name="T84" fmla="*/ 677 w 1209"/>
                <a:gd name="T85" fmla="*/ 37 h 810"/>
                <a:gd name="T86" fmla="*/ 583 w 1209"/>
                <a:gd name="T87" fmla="*/ 16 h 810"/>
                <a:gd name="T88" fmla="*/ 545 w 1209"/>
                <a:gd name="T89" fmla="*/ 56 h 810"/>
                <a:gd name="T90" fmla="*/ 481 w 1209"/>
                <a:gd name="T91" fmla="*/ 109 h 810"/>
                <a:gd name="T92" fmla="*/ 391 w 1209"/>
                <a:gd name="T93" fmla="*/ 128 h 810"/>
                <a:gd name="T94" fmla="*/ 332 w 1209"/>
                <a:gd name="T95" fmla="*/ 184 h 810"/>
                <a:gd name="T96" fmla="*/ 245 w 1209"/>
                <a:gd name="T97" fmla="*/ 214 h 810"/>
                <a:gd name="T98" fmla="*/ 182 w 1209"/>
                <a:gd name="T99" fmla="*/ 241 h 810"/>
                <a:gd name="T100" fmla="*/ 160 w 1209"/>
                <a:gd name="T101" fmla="*/ 307 h 810"/>
                <a:gd name="T102" fmla="*/ 109 w 1209"/>
                <a:gd name="T103" fmla="*/ 331 h 810"/>
                <a:gd name="T104" fmla="*/ 23 w 1209"/>
                <a:gd name="T105" fmla="*/ 319 h 810"/>
                <a:gd name="T106" fmla="*/ 20 w 1209"/>
                <a:gd name="T107" fmla="*/ 412 h 8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209"/>
                <a:gd name="T163" fmla="*/ 0 h 810"/>
                <a:gd name="T164" fmla="*/ 1209 w 1209"/>
                <a:gd name="T165" fmla="*/ 810 h 8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209" h="810">
                  <a:moveTo>
                    <a:pt x="20" y="428"/>
                  </a:moveTo>
                  <a:cubicBezTo>
                    <a:pt x="20" y="431"/>
                    <a:pt x="13" y="428"/>
                    <a:pt x="11" y="431"/>
                  </a:cubicBezTo>
                  <a:cubicBezTo>
                    <a:pt x="9" y="433"/>
                    <a:pt x="5" y="439"/>
                    <a:pt x="4" y="442"/>
                  </a:cubicBezTo>
                  <a:cubicBezTo>
                    <a:pt x="3" y="445"/>
                    <a:pt x="5" y="446"/>
                    <a:pt x="5" y="449"/>
                  </a:cubicBezTo>
                  <a:cubicBezTo>
                    <a:pt x="4" y="453"/>
                    <a:pt x="0" y="455"/>
                    <a:pt x="1" y="458"/>
                  </a:cubicBezTo>
                  <a:cubicBezTo>
                    <a:pt x="2" y="461"/>
                    <a:pt x="6" y="463"/>
                    <a:pt x="11" y="466"/>
                  </a:cubicBezTo>
                  <a:cubicBezTo>
                    <a:pt x="16" y="469"/>
                    <a:pt x="29" y="476"/>
                    <a:pt x="34" y="478"/>
                  </a:cubicBezTo>
                  <a:cubicBezTo>
                    <a:pt x="39" y="480"/>
                    <a:pt x="39" y="481"/>
                    <a:pt x="41" y="481"/>
                  </a:cubicBezTo>
                  <a:cubicBezTo>
                    <a:pt x="43" y="481"/>
                    <a:pt x="44" y="478"/>
                    <a:pt x="47" y="479"/>
                  </a:cubicBezTo>
                  <a:cubicBezTo>
                    <a:pt x="50" y="480"/>
                    <a:pt x="60" y="482"/>
                    <a:pt x="62" y="485"/>
                  </a:cubicBezTo>
                  <a:cubicBezTo>
                    <a:pt x="72" y="493"/>
                    <a:pt x="59" y="493"/>
                    <a:pt x="61" y="497"/>
                  </a:cubicBezTo>
                  <a:cubicBezTo>
                    <a:pt x="63" y="501"/>
                    <a:pt x="74" y="508"/>
                    <a:pt x="77" y="512"/>
                  </a:cubicBezTo>
                  <a:cubicBezTo>
                    <a:pt x="81" y="519"/>
                    <a:pt x="77" y="519"/>
                    <a:pt x="77" y="524"/>
                  </a:cubicBezTo>
                  <a:cubicBezTo>
                    <a:pt x="77" y="529"/>
                    <a:pt x="74" y="536"/>
                    <a:pt x="74" y="541"/>
                  </a:cubicBezTo>
                  <a:cubicBezTo>
                    <a:pt x="74" y="546"/>
                    <a:pt x="77" y="553"/>
                    <a:pt x="79" y="556"/>
                  </a:cubicBezTo>
                  <a:cubicBezTo>
                    <a:pt x="81" y="559"/>
                    <a:pt x="88" y="557"/>
                    <a:pt x="89" y="560"/>
                  </a:cubicBezTo>
                  <a:cubicBezTo>
                    <a:pt x="91" y="570"/>
                    <a:pt x="85" y="568"/>
                    <a:pt x="85" y="572"/>
                  </a:cubicBezTo>
                  <a:cubicBezTo>
                    <a:pt x="85" y="576"/>
                    <a:pt x="92" y="580"/>
                    <a:pt x="91" y="583"/>
                  </a:cubicBezTo>
                  <a:cubicBezTo>
                    <a:pt x="90" y="586"/>
                    <a:pt x="82" y="589"/>
                    <a:pt x="80" y="592"/>
                  </a:cubicBezTo>
                  <a:cubicBezTo>
                    <a:pt x="78" y="595"/>
                    <a:pt x="81" y="599"/>
                    <a:pt x="80" y="602"/>
                  </a:cubicBezTo>
                  <a:cubicBezTo>
                    <a:pt x="79" y="605"/>
                    <a:pt x="77" y="608"/>
                    <a:pt x="76" y="610"/>
                  </a:cubicBezTo>
                  <a:cubicBezTo>
                    <a:pt x="75" y="612"/>
                    <a:pt x="76" y="613"/>
                    <a:pt x="76" y="617"/>
                  </a:cubicBezTo>
                  <a:cubicBezTo>
                    <a:pt x="75" y="630"/>
                    <a:pt x="73" y="632"/>
                    <a:pt x="74" y="637"/>
                  </a:cubicBezTo>
                  <a:cubicBezTo>
                    <a:pt x="75" y="642"/>
                    <a:pt x="81" y="647"/>
                    <a:pt x="85" y="650"/>
                  </a:cubicBezTo>
                  <a:cubicBezTo>
                    <a:pt x="89" y="653"/>
                    <a:pt x="94" y="653"/>
                    <a:pt x="101" y="653"/>
                  </a:cubicBezTo>
                  <a:cubicBezTo>
                    <a:pt x="108" y="653"/>
                    <a:pt x="121" y="649"/>
                    <a:pt x="127" y="650"/>
                  </a:cubicBezTo>
                  <a:cubicBezTo>
                    <a:pt x="133" y="651"/>
                    <a:pt x="136" y="657"/>
                    <a:pt x="140" y="659"/>
                  </a:cubicBezTo>
                  <a:cubicBezTo>
                    <a:pt x="152" y="661"/>
                    <a:pt x="148" y="662"/>
                    <a:pt x="152" y="662"/>
                  </a:cubicBezTo>
                  <a:cubicBezTo>
                    <a:pt x="156" y="662"/>
                    <a:pt x="162" y="660"/>
                    <a:pt x="166" y="662"/>
                  </a:cubicBezTo>
                  <a:cubicBezTo>
                    <a:pt x="170" y="664"/>
                    <a:pt x="172" y="672"/>
                    <a:pt x="176" y="673"/>
                  </a:cubicBezTo>
                  <a:cubicBezTo>
                    <a:pt x="180" y="674"/>
                    <a:pt x="186" y="667"/>
                    <a:pt x="191" y="668"/>
                  </a:cubicBezTo>
                  <a:cubicBezTo>
                    <a:pt x="196" y="669"/>
                    <a:pt x="199" y="678"/>
                    <a:pt x="205" y="680"/>
                  </a:cubicBezTo>
                  <a:cubicBezTo>
                    <a:pt x="211" y="682"/>
                    <a:pt x="221" y="680"/>
                    <a:pt x="227" y="680"/>
                  </a:cubicBezTo>
                  <a:cubicBezTo>
                    <a:pt x="233" y="681"/>
                    <a:pt x="235" y="679"/>
                    <a:pt x="239" y="680"/>
                  </a:cubicBezTo>
                  <a:cubicBezTo>
                    <a:pt x="243" y="681"/>
                    <a:pt x="247" y="687"/>
                    <a:pt x="251" y="689"/>
                  </a:cubicBezTo>
                  <a:cubicBezTo>
                    <a:pt x="255" y="691"/>
                    <a:pt x="257" y="690"/>
                    <a:pt x="263" y="692"/>
                  </a:cubicBezTo>
                  <a:cubicBezTo>
                    <a:pt x="269" y="694"/>
                    <a:pt x="279" y="700"/>
                    <a:pt x="286" y="703"/>
                  </a:cubicBezTo>
                  <a:cubicBezTo>
                    <a:pt x="293" y="706"/>
                    <a:pt x="302" y="709"/>
                    <a:pt x="308" y="712"/>
                  </a:cubicBezTo>
                  <a:cubicBezTo>
                    <a:pt x="318" y="722"/>
                    <a:pt x="306" y="715"/>
                    <a:pt x="320" y="719"/>
                  </a:cubicBezTo>
                  <a:cubicBezTo>
                    <a:pt x="325" y="723"/>
                    <a:pt x="312" y="727"/>
                    <a:pt x="317" y="730"/>
                  </a:cubicBezTo>
                  <a:cubicBezTo>
                    <a:pt x="322" y="733"/>
                    <a:pt x="342" y="736"/>
                    <a:pt x="349" y="739"/>
                  </a:cubicBezTo>
                  <a:cubicBezTo>
                    <a:pt x="355" y="744"/>
                    <a:pt x="355" y="748"/>
                    <a:pt x="362" y="751"/>
                  </a:cubicBezTo>
                  <a:cubicBezTo>
                    <a:pt x="369" y="754"/>
                    <a:pt x="383" y="757"/>
                    <a:pt x="391" y="757"/>
                  </a:cubicBezTo>
                  <a:cubicBezTo>
                    <a:pt x="401" y="759"/>
                    <a:pt x="403" y="752"/>
                    <a:pt x="409" y="752"/>
                  </a:cubicBezTo>
                  <a:cubicBezTo>
                    <a:pt x="415" y="752"/>
                    <a:pt x="422" y="757"/>
                    <a:pt x="428" y="757"/>
                  </a:cubicBezTo>
                  <a:cubicBezTo>
                    <a:pt x="434" y="757"/>
                    <a:pt x="442" y="754"/>
                    <a:pt x="446" y="755"/>
                  </a:cubicBezTo>
                  <a:cubicBezTo>
                    <a:pt x="460" y="755"/>
                    <a:pt x="449" y="762"/>
                    <a:pt x="455" y="763"/>
                  </a:cubicBezTo>
                  <a:cubicBezTo>
                    <a:pt x="461" y="764"/>
                    <a:pt x="478" y="763"/>
                    <a:pt x="485" y="764"/>
                  </a:cubicBezTo>
                  <a:cubicBezTo>
                    <a:pt x="492" y="765"/>
                    <a:pt x="491" y="766"/>
                    <a:pt x="496" y="767"/>
                  </a:cubicBezTo>
                  <a:cubicBezTo>
                    <a:pt x="501" y="768"/>
                    <a:pt x="511" y="766"/>
                    <a:pt x="517" y="767"/>
                  </a:cubicBezTo>
                  <a:cubicBezTo>
                    <a:pt x="523" y="768"/>
                    <a:pt x="526" y="774"/>
                    <a:pt x="532" y="775"/>
                  </a:cubicBezTo>
                  <a:cubicBezTo>
                    <a:pt x="549" y="777"/>
                    <a:pt x="546" y="776"/>
                    <a:pt x="554" y="775"/>
                  </a:cubicBezTo>
                  <a:cubicBezTo>
                    <a:pt x="562" y="774"/>
                    <a:pt x="573" y="768"/>
                    <a:pt x="580" y="767"/>
                  </a:cubicBezTo>
                  <a:cubicBezTo>
                    <a:pt x="587" y="765"/>
                    <a:pt x="595" y="770"/>
                    <a:pt x="595" y="770"/>
                  </a:cubicBezTo>
                  <a:cubicBezTo>
                    <a:pt x="600" y="769"/>
                    <a:pt x="599" y="764"/>
                    <a:pt x="602" y="764"/>
                  </a:cubicBezTo>
                  <a:cubicBezTo>
                    <a:pt x="605" y="764"/>
                    <a:pt x="609" y="769"/>
                    <a:pt x="614" y="769"/>
                  </a:cubicBezTo>
                  <a:cubicBezTo>
                    <a:pt x="619" y="769"/>
                    <a:pt x="628" y="763"/>
                    <a:pt x="631" y="764"/>
                  </a:cubicBezTo>
                  <a:cubicBezTo>
                    <a:pt x="634" y="765"/>
                    <a:pt x="632" y="774"/>
                    <a:pt x="635" y="776"/>
                  </a:cubicBezTo>
                  <a:cubicBezTo>
                    <a:pt x="638" y="778"/>
                    <a:pt x="646" y="777"/>
                    <a:pt x="650" y="779"/>
                  </a:cubicBezTo>
                  <a:cubicBezTo>
                    <a:pt x="654" y="782"/>
                    <a:pt x="655" y="787"/>
                    <a:pt x="658" y="788"/>
                  </a:cubicBezTo>
                  <a:cubicBezTo>
                    <a:pt x="661" y="789"/>
                    <a:pt x="667" y="788"/>
                    <a:pt x="671" y="788"/>
                  </a:cubicBezTo>
                  <a:cubicBezTo>
                    <a:pt x="674" y="787"/>
                    <a:pt x="677" y="789"/>
                    <a:pt x="680" y="788"/>
                  </a:cubicBezTo>
                  <a:cubicBezTo>
                    <a:pt x="683" y="786"/>
                    <a:pt x="689" y="789"/>
                    <a:pt x="692" y="788"/>
                  </a:cubicBezTo>
                  <a:cubicBezTo>
                    <a:pt x="695" y="786"/>
                    <a:pt x="703" y="792"/>
                    <a:pt x="707" y="793"/>
                  </a:cubicBezTo>
                  <a:cubicBezTo>
                    <a:pt x="711" y="794"/>
                    <a:pt x="714" y="795"/>
                    <a:pt x="716" y="793"/>
                  </a:cubicBezTo>
                  <a:cubicBezTo>
                    <a:pt x="721" y="791"/>
                    <a:pt x="719" y="784"/>
                    <a:pt x="721" y="781"/>
                  </a:cubicBezTo>
                  <a:cubicBezTo>
                    <a:pt x="723" y="778"/>
                    <a:pt x="723" y="775"/>
                    <a:pt x="725" y="773"/>
                  </a:cubicBezTo>
                  <a:cubicBezTo>
                    <a:pt x="727" y="771"/>
                    <a:pt x="730" y="770"/>
                    <a:pt x="734" y="769"/>
                  </a:cubicBezTo>
                  <a:cubicBezTo>
                    <a:pt x="738" y="768"/>
                    <a:pt x="745" y="768"/>
                    <a:pt x="748" y="767"/>
                  </a:cubicBezTo>
                  <a:cubicBezTo>
                    <a:pt x="751" y="766"/>
                    <a:pt x="752" y="762"/>
                    <a:pt x="755" y="760"/>
                  </a:cubicBezTo>
                  <a:cubicBezTo>
                    <a:pt x="758" y="758"/>
                    <a:pt x="766" y="758"/>
                    <a:pt x="769" y="757"/>
                  </a:cubicBezTo>
                  <a:cubicBezTo>
                    <a:pt x="772" y="756"/>
                    <a:pt x="771" y="753"/>
                    <a:pt x="776" y="752"/>
                  </a:cubicBezTo>
                  <a:cubicBezTo>
                    <a:pt x="788" y="747"/>
                    <a:pt x="791" y="749"/>
                    <a:pt x="797" y="749"/>
                  </a:cubicBezTo>
                  <a:cubicBezTo>
                    <a:pt x="803" y="749"/>
                    <a:pt x="807" y="752"/>
                    <a:pt x="812" y="752"/>
                  </a:cubicBezTo>
                  <a:cubicBezTo>
                    <a:pt x="817" y="752"/>
                    <a:pt x="821" y="751"/>
                    <a:pt x="826" y="751"/>
                  </a:cubicBezTo>
                  <a:cubicBezTo>
                    <a:pt x="839" y="750"/>
                    <a:pt x="840" y="751"/>
                    <a:pt x="845" y="752"/>
                  </a:cubicBezTo>
                  <a:cubicBezTo>
                    <a:pt x="850" y="753"/>
                    <a:pt x="852" y="758"/>
                    <a:pt x="856" y="760"/>
                  </a:cubicBezTo>
                  <a:cubicBezTo>
                    <a:pt x="860" y="762"/>
                    <a:pt x="864" y="759"/>
                    <a:pt x="868" y="761"/>
                  </a:cubicBezTo>
                  <a:cubicBezTo>
                    <a:pt x="877" y="773"/>
                    <a:pt x="872" y="768"/>
                    <a:pt x="878" y="770"/>
                  </a:cubicBezTo>
                  <a:cubicBezTo>
                    <a:pt x="884" y="772"/>
                    <a:pt x="898" y="774"/>
                    <a:pt x="905" y="775"/>
                  </a:cubicBezTo>
                  <a:cubicBezTo>
                    <a:pt x="912" y="776"/>
                    <a:pt x="919" y="774"/>
                    <a:pt x="922" y="776"/>
                  </a:cubicBezTo>
                  <a:cubicBezTo>
                    <a:pt x="925" y="778"/>
                    <a:pt x="921" y="785"/>
                    <a:pt x="923" y="787"/>
                  </a:cubicBezTo>
                  <a:cubicBezTo>
                    <a:pt x="925" y="789"/>
                    <a:pt x="930" y="790"/>
                    <a:pt x="935" y="791"/>
                  </a:cubicBezTo>
                  <a:cubicBezTo>
                    <a:pt x="951" y="794"/>
                    <a:pt x="948" y="789"/>
                    <a:pt x="952" y="791"/>
                  </a:cubicBezTo>
                  <a:cubicBezTo>
                    <a:pt x="956" y="794"/>
                    <a:pt x="956" y="806"/>
                    <a:pt x="959" y="806"/>
                  </a:cubicBezTo>
                  <a:cubicBezTo>
                    <a:pt x="964" y="810"/>
                    <a:pt x="967" y="794"/>
                    <a:pt x="970" y="791"/>
                  </a:cubicBezTo>
                  <a:cubicBezTo>
                    <a:pt x="973" y="788"/>
                    <a:pt x="976" y="792"/>
                    <a:pt x="979" y="790"/>
                  </a:cubicBezTo>
                  <a:cubicBezTo>
                    <a:pt x="982" y="788"/>
                    <a:pt x="983" y="783"/>
                    <a:pt x="986" y="782"/>
                  </a:cubicBezTo>
                  <a:cubicBezTo>
                    <a:pt x="989" y="781"/>
                    <a:pt x="997" y="785"/>
                    <a:pt x="997" y="785"/>
                  </a:cubicBezTo>
                  <a:cubicBezTo>
                    <a:pt x="1000" y="785"/>
                    <a:pt x="998" y="777"/>
                    <a:pt x="1001" y="776"/>
                  </a:cubicBezTo>
                  <a:cubicBezTo>
                    <a:pt x="1004" y="775"/>
                    <a:pt x="1010" y="780"/>
                    <a:pt x="1013" y="779"/>
                  </a:cubicBezTo>
                  <a:cubicBezTo>
                    <a:pt x="1016" y="778"/>
                    <a:pt x="1015" y="771"/>
                    <a:pt x="1018" y="769"/>
                  </a:cubicBezTo>
                  <a:cubicBezTo>
                    <a:pt x="1021" y="767"/>
                    <a:pt x="1028" y="767"/>
                    <a:pt x="1034" y="764"/>
                  </a:cubicBezTo>
                  <a:cubicBezTo>
                    <a:pt x="1043" y="758"/>
                    <a:pt x="1052" y="753"/>
                    <a:pt x="1057" y="748"/>
                  </a:cubicBezTo>
                  <a:cubicBezTo>
                    <a:pt x="1062" y="743"/>
                    <a:pt x="1059" y="735"/>
                    <a:pt x="1063" y="731"/>
                  </a:cubicBezTo>
                  <a:cubicBezTo>
                    <a:pt x="1067" y="727"/>
                    <a:pt x="1077" y="723"/>
                    <a:pt x="1082" y="721"/>
                  </a:cubicBezTo>
                  <a:cubicBezTo>
                    <a:pt x="1091" y="713"/>
                    <a:pt x="1088" y="717"/>
                    <a:pt x="1091" y="716"/>
                  </a:cubicBezTo>
                  <a:cubicBezTo>
                    <a:pt x="1094" y="715"/>
                    <a:pt x="1097" y="714"/>
                    <a:pt x="1099" y="712"/>
                  </a:cubicBezTo>
                  <a:cubicBezTo>
                    <a:pt x="1101" y="710"/>
                    <a:pt x="1102" y="703"/>
                    <a:pt x="1105" y="701"/>
                  </a:cubicBezTo>
                  <a:cubicBezTo>
                    <a:pt x="1108" y="699"/>
                    <a:pt x="1114" y="698"/>
                    <a:pt x="1118" y="697"/>
                  </a:cubicBezTo>
                  <a:cubicBezTo>
                    <a:pt x="1122" y="696"/>
                    <a:pt x="1125" y="695"/>
                    <a:pt x="1127" y="694"/>
                  </a:cubicBezTo>
                  <a:cubicBezTo>
                    <a:pt x="1136" y="688"/>
                    <a:pt x="1129" y="690"/>
                    <a:pt x="1133" y="688"/>
                  </a:cubicBezTo>
                  <a:cubicBezTo>
                    <a:pt x="1137" y="686"/>
                    <a:pt x="1149" y="685"/>
                    <a:pt x="1154" y="683"/>
                  </a:cubicBezTo>
                  <a:cubicBezTo>
                    <a:pt x="1161" y="679"/>
                    <a:pt x="1161" y="678"/>
                    <a:pt x="1165" y="676"/>
                  </a:cubicBezTo>
                  <a:cubicBezTo>
                    <a:pt x="1169" y="674"/>
                    <a:pt x="1177" y="674"/>
                    <a:pt x="1180" y="671"/>
                  </a:cubicBezTo>
                  <a:cubicBezTo>
                    <a:pt x="1194" y="650"/>
                    <a:pt x="1171" y="668"/>
                    <a:pt x="1186" y="658"/>
                  </a:cubicBezTo>
                  <a:cubicBezTo>
                    <a:pt x="1190" y="653"/>
                    <a:pt x="1192" y="650"/>
                    <a:pt x="1195" y="647"/>
                  </a:cubicBezTo>
                  <a:cubicBezTo>
                    <a:pt x="1198" y="644"/>
                    <a:pt x="1205" y="645"/>
                    <a:pt x="1207" y="641"/>
                  </a:cubicBezTo>
                  <a:cubicBezTo>
                    <a:pt x="1209" y="637"/>
                    <a:pt x="1205" y="626"/>
                    <a:pt x="1205" y="620"/>
                  </a:cubicBezTo>
                  <a:cubicBezTo>
                    <a:pt x="1207" y="611"/>
                    <a:pt x="1205" y="609"/>
                    <a:pt x="1204" y="604"/>
                  </a:cubicBezTo>
                  <a:cubicBezTo>
                    <a:pt x="1203" y="599"/>
                    <a:pt x="1200" y="594"/>
                    <a:pt x="1198" y="590"/>
                  </a:cubicBezTo>
                  <a:cubicBezTo>
                    <a:pt x="1196" y="586"/>
                    <a:pt x="1194" y="585"/>
                    <a:pt x="1193" y="581"/>
                  </a:cubicBezTo>
                  <a:cubicBezTo>
                    <a:pt x="1192" y="577"/>
                    <a:pt x="1193" y="568"/>
                    <a:pt x="1192" y="563"/>
                  </a:cubicBezTo>
                  <a:cubicBezTo>
                    <a:pt x="1191" y="558"/>
                    <a:pt x="1185" y="554"/>
                    <a:pt x="1184" y="550"/>
                  </a:cubicBezTo>
                  <a:cubicBezTo>
                    <a:pt x="1183" y="546"/>
                    <a:pt x="1187" y="540"/>
                    <a:pt x="1186" y="536"/>
                  </a:cubicBezTo>
                  <a:cubicBezTo>
                    <a:pt x="1185" y="532"/>
                    <a:pt x="1179" y="530"/>
                    <a:pt x="1178" y="526"/>
                  </a:cubicBezTo>
                  <a:cubicBezTo>
                    <a:pt x="1175" y="510"/>
                    <a:pt x="1179" y="519"/>
                    <a:pt x="1178" y="514"/>
                  </a:cubicBezTo>
                  <a:cubicBezTo>
                    <a:pt x="1177" y="509"/>
                    <a:pt x="1175" y="502"/>
                    <a:pt x="1172" y="497"/>
                  </a:cubicBezTo>
                  <a:cubicBezTo>
                    <a:pt x="1167" y="488"/>
                    <a:pt x="1164" y="486"/>
                    <a:pt x="1160" y="481"/>
                  </a:cubicBezTo>
                  <a:cubicBezTo>
                    <a:pt x="1156" y="476"/>
                    <a:pt x="1150" y="473"/>
                    <a:pt x="1147" y="469"/>
                  </a:cubicBezTo>
                  <a:cubicBezTo>
                    <a:pt x="1144" y="460"/>
                    <a:pt x="1143" y="460"/>
                    <a:pt x="1141" y="455"/>
                  </a:cubicBezTo>
                  <a:cubicBezTo>
                    <a:pt x="1139" y="450"/>
                    <a:pt x="1137" y="445"/>
                    <a:pt x="1136" y="439"/>
                  </a:cubicBezTo>
                  <a:cubicBezTo>
                    <a:pt x="1134" y="431"/>
                    <a:pt x="1135" y="424"/>
                    <a:pt x="1135" y="416"/>
                  </a:cubicBezTo>
                  <a:cubicBezTo>
                    <a:pt x="1135" y="408"/>
                    <a:pt x="1133" y="397"/>
                    <a:pt x="1135" y="392"/>
                  </a:cubicBezTo>
                  <a:cubicBezTo>
                    <a:pt x="1137" y="387"/>
                    <a:pt x="1145" y="392"/>
                    <a:pt x="1147" y="388"/>
                  </a:cubicBezTo>
                  <a:cubicBezTo>
                    <a:pt x="1149" y="384"/>
                    <a:pt x="1151" y="375"/>
                    <a:pt x="1150" y="370"/>
                  </a:cubicBezTo>
                  <a:cubicBezTo>
                    <a:pt x="1149" y="365"/>
                    <a:pt x="1146" y="362"/>
                    <a:pt x="1141" y="359"/>
                  </a:cubicBezTo>
                  <a:cubicBezTo>
                    <a:pt x="1136" y="356"/>
                    <a:pt x="1128" y="356"/>
                    <a:pt x="1120" y="355"/>
                  </a:cubicBezTo>
                  <a:cubicBezTo>
                    <a:pt x="1113" y="354"/>
                    <a:pt x="1099" y="354"/>
                    <a:pt x="1091" y="356"/>
                  </a:cubicBezTo>
                  <a:cubicBezTo>
                    <a:pt x="1083" y="358"/>
                    <a:pt x="1077" y="363"/>
                    <a:pt x="1069" y="365"/>
                  </a:cubicBezTo>
                  <a:cubicBezTo>
                    <a:pt x="1061" y="367"/>
                    <a:pt x="1050" y="366"/>
                    <a:pt x="1045" y="368"/>
                  </a:cubicBezTo>
                  <a:cubicBezTo>
                    <a:pt x="1036" y="369"/>
                    <a:pt x="1039" y="376"/>
                    <a:pt x="1036" y="376"/>
                  </a:cubicBezTo>
                  <a:cubicBezTo>
                    <a:pt x="1033" y="376"/>
                    <a:pt x="1030" y="370"/>
                    <a:pt x="1027" y="371"/>
                  </a:cubicBezTo>
                  <a:cubicBezTo>
                    <a:pt x="1024" y="372"/>
                    <a:pt x="1019" y="378"/>
                    <a:pt x="1016" y="380"/>
                  </a:cubicBezTo>
                  <a:cubicBezTo>
                    <a:pt x="1009" y="386"/>
                    <a:pt x="1014" y="383"/>
                    <a:pt x="1009" y="385"/>
                  </a:cubicBezTo>
                  <a:cubicBezTo>
                    <a:pt x="1004" y="387"/>
                    <a:pt x="993" y="388"/>
                    <a:pt x="988" y="392"/>
                  </a:cubicBezTo>
                  <a:cubicBezTo>
                    <a:pt x="983" y="396"/>
                    <a:pt x="984" y="404"/>
                    <a:pt x="980" y="409"/>
                  </a:cubicBezTo>
                  <a:cubicBezTo>
                    <a:pt x="976" y="415"/>
                    <a:pt x="969" y="420"/>
                    <a:pt x="964" y="425"/>
                  </a:cubicBezTo>
                  <a:cubicBezTo>
                    <a:pt x="960" y="429"/>
                    <a:pt x="955" y="438"/>
                    <a:pt x="950" y="443"/>
                  </a:cubicBezTo>
                  <a:cubicBezTo>
                    <a:pt x="945" y="448"/>
                    <a:pt x="938" y="453"/>
                    <a:pt x="935" y="458"/>
                  </a:cubicBezTo>
                  <a:cubicBezTo>
                    <a:pt x="932" y="463"/>
                    <a:pt x="932" y="469"/>
                    <a:pt x="929" y="472"/>
                  </a:cubicBezTo>
                  <a:cubicBezTo>
                    <a:pt x="926" y="475"/>
                    <a:pt x="917" y="476"/>
                    <a:pt x="914" y="478"/>
                  </a:cubicBezTo>
                  <a:cubicBezTo>
                    <a:pt x="911" y="480"/>
                    <a:pt x="914" y="484"/>
                    <a:pt x="911" y="485"/>
                  </a:cubicBezTo>
                  <a:cubicBezTo>
                    <a:pt x="908" y="486"/>
                    <a:pt x="902" y="483"/>
                    <a:pt x="895" y="487"/>
                  </a:cubicBezTo>
                  <a:cubicBezTo>
                    <a:pt x="879" y="496"/>
                    <a:pt x="878" y="505"/>
                    <a:pt x="871" y="509"/>
                  </a:cubicBezTo>
                  <a:cubicBezTo>
                    <a:pt x="864" y="513"/>
                    <a:pt x="857" y="514"/>
                    <a:pt x="851" y="514"/>
                  </a:cubicBezTo>
                  <a:cubicBezTo>
                    <a:pt x="843" y="516"/>
                    <a:pt x="839" y="510"/>
                    <a:pt x="836" y="508"/>
                  </a:cubicBezTo>
                  <a:cubicBezTo>
                    <a:pt x="833" y="506"/>
                    <a:pt x="834" y="503"/>
                    <a:pt x="832" y="500"/>
                  </a:cubicBezTo>
                  <a:cubicBezTo>
                    <a:pt x="826" y="498"/>
                    <a:pt x="828" y="492"/>
                    <a:pt x="826" y="490"/>
                  </a:cubicBezTo>
                  <a:cubicBezTo>
                    <a:pt x="824" y="488"/>
                    <a:pt x="819" y="491"/>
                    <a:pt x="818" y="487"/>
                  </a:cubicBezTo>
                  <a:cubicBezTo>
                    <a:pt x="817" y="483"/>
                    <a:pt x="820" y="472"/>
                    <a:pt x="818" y="466"/>
                  </a:cubicBezTo>
                  <a:cubicBezTo>
                    <a:pt x="817" y="454"/>
                    <a:pt x="810" y="453"/>
                    <a:pt x="808" y="448"/>
                  </a:cubicBezTo>
                  <a:cubicBezTo>
                    <a:pt x="806" y="443"/>
                    <a:pt x="809" y="436"/>
                    <a:pt x="808" y="433"/>
                  </a:cubicBezTo>
                  <a:cubicBezTo>
                    <a:pt x="807" y="430"/>
                    <a:pt x="804" y="431"/>
                    <a:pt x="803" y="430"/>
                  </a:cubicBezTo>
                  <a:cubicBezTo>
                    <a:pt x="802" y="429"/>
                    <a:pt x="801" y="428"/>
                    <a:pt x="799" y="427"/>
                  </a:cubicBezTo>
                  <a:cubicBezTo>
                    <a:pt x="797" y="426"/>
                    <a:pt x="794" y="424"/>
                    <a:pt x="791" y="421"/>
                  </a:cubicBezTo>
                  <a:cubicBezTo>
                    <a:pt x="785" y="412"/>
                    <a:pt x="786" y="413"/>
                    <a:pt x="781" y="410"/>
                  </a:cubicBezTo>
                  <a:cubicBezTo>
                    <a:pt x="776" y="407"/>
                    <a:pt x="764" y="405"/>
                    <a:pt x="760" y="401"/>
                  </a:cubicBezTo>
                  <a:cubicBezTo>
                    <a:pt x="754" y="392"/>
                    <a:pt x="764" y="394"/>
                    <a:pt x="758" y="385"/>
                  </a:cubicBezTo>
                  <a:cubicBezTo>
                    <a:pt x="756" y="377"/>
                    <a:pt x="755" y="370"/>
                    <a:pt x="761" y="362"/>
                  </a:cubicBezTo>
                  <a:cubicBezTo>
                    <a:pt x="763" y="357"/>
                    <a:pt x="773" y="357"/>
                    <a:pt x="776" y="355"/>
                  </a:cubicBezTo>
                  <a:cubicBezTo>
                    <a:pt x="779" y="353"/>
                    <a:pt x="778" y="351"/>
                    <a:pt x="782" y="350"/>
                  </a:cubicBezTo>
                  <a:cubicBezTo>
                    <a:pt x="786" y="349"/>
                    <a:pt x="795" y="350"/>
                    <a:pt x="800" y="350"/>
                  </a:cubicBezTo>
                  <a:cubicBezTo>
                    <a:pt x="805" y="350"/>
                    <a:pt x="808" y="353"/>
                    <a:pt x="812" y="352"/>
                  </a:cubicBezTo>
                  <a:cubicBezTo>
                    <a:pt x="816" y="351"/>
                    <a:pt x="820" y="345"/>
                    <a:pt x="824" y="344"/>
                  </a:cubicBezTo>
                  <a:cubicBezTo>
                    <a:pt x="828" y="343"/>
                    <a:pt x="835" y="347"/>
                    <a:pt x="838" y="346"/>
                  </a:cubicBezTo>
                  <a:cubicBezTo>
                    <a:pt x="854" y="343"/>
                    <a:pt x="838" y="339"/>
                    <a:pt x="844" y="337"/>
                  </a:cubicBezTo>
                  <a:cubicBezTo>
                    <a:pt x="850" y="335"/>
                    <a:pt x="865" y="336"/>
                    <a:pt x="872" y="334"/>
                  </a:cubicBezTo>
                  <a:cubicBezTo>
                    <a:pt x="879" y="332"/>
                    <a:pt x="880" y="326"/>
                    <a:pt x="884" y="325"/>
                  </a:cubicBezTo>
                  <a:cubicBezTo>
                    <a:pt x="888" y="324"/>
                    <a:pt x="890" y="327"/>
                    <a:pt x="895" y="326"/>
                  </a:cubicBezTo>
                  <a:cubicBezTo>
                    <a:pt x="910" y="320"/>
                    <a:pt x="907" y="319"/>
                    <a:pt x="913" y="316"/>
                  </a:cubicBezTo>
                  <a:cubicBezTo>
                    <a:pt x="919" y="313"/>
                    <a:pt x="926" y="309"/>
                    <a:pt x="931" y="308"/>
                  </a:cubicBezTo>
                  <a:cubicBezTo>
                    <a:pt x="936" y="307"/>
                    <a:pt x="938" y="308"/>
                    <a:pt x="944" y="308"/>
                  </a:cubicBezTo>
                  <a:cubicBezTo>
                    <a:pt x="955" y="304"/>
                    <a:pt x="963" y="308"/>
                    <a:pt x="968" y="307"/>
                  </a:cubicBezTo>
                  <a:cubicBezTo>
                    <a:pt x="973" y="306"/>
                    <a:pt x="973" y="303"/>
                    <a:pt x="976" y="301"/>
                  </a:cubicBezTo>
                  <a:cubicBezTo>
                    <a:pt x="979" y="299"/>
                    <a:pt x="984" y="297"/>
                    <a:pt x="988" y="296"/>
                  </a:cubicBezTo>
                  <a:cubicBezTo>
                    <a:pt x="997" y="294"/>
                    <a:pt x="997" y="295"/>
                    <a:pt x="1001" y="293"/>
                  </a:cubicBezTo>
                  <a:cubicBezTo>
                    <a:pt x="1005" y="291"/>
                    <a:pt x="1010" y="287"/>
                    <a:pt x="1013" y="284"/>
                  </a:cubicBezTo>
                  <a:cubicBezTo>
                    <a:pt x="1020" y="280"/>
                    <a:pt x="1018" y="276"/>
                    <a:pt x="1021" y="274"/>
                  </a:cubicBezTo>
                  <a:cubicBezTo>
                    <a:pt x="1024" y="272"/>
                    <a:pt x="1029" y="276"/>
                    <a:pt x="1031" y="274"/>
                  </a:cubicBezTo>
                  <a:cubicBezTo>
                    <a:pt x="1033" y="272"/>
                    <a:pt x="1033" y="264"/>
                    <a:pt x="1033" y="260"/>
                  </a:cubicBezTo>
                  <a:cubicBezTo>
                    <a:pt x="1033" y="256"/>
                    <a:pt x="1032" y="251"/>
                    <a:pt x="1033" y="248"/>
                  </a:cubicBezTo>
                  <a:cubicBezTo>
                    <a:pt x="1034" y="245"/>
                    <a:pt x="1041" y="242"/>
                    <a:pt x="1042" y="239"/>
                  </a:cubicBezTo>
                  <a:cubicBezTo>
                    <a:pt x="1043" y="236"/>
                    <a:pt x="1038" y="232"/>
                    <a:pt x="1037" y="229"/>
                  </a:cubicBezTo>
                  <a:cubicBezTo>
                    <a:pt x="1043" y="219"/>
                    <a:pt x="1037" y="225"/>
                    <a:pt x="1037" y="221"/>
                  </a:cubicBezTo>
                  <a:cubicBezTo>
                    <a:pt x="1037" y="217"/>
                    <a:pt x="1041" y="210"/>
                    <a:pt x="1040" y="206"/>
                  </a:cubicBezTo>
                  <a:cubicBezTo>
                    <a:pt x="1039" y="202"/>
                    <a:pt x="1032" y="198"/>
                    <a:pt x="1028" y="196"/>
                  </a:cubicBezTo>
                  <a:cubicBezTo>
                    <a:pt x="1024" y="194"/>
                    <a:pt x="1018" y="193"/>
                    <a:pt x="1013" y="194"/>
                  </a:cubicBezTo>
                  <a:cubicBezTo>
                    <a:pt x="1008" y="195"/>
                    <a:pt x="1004" y="202"/>
                    <a:pt x="1000" y="205"/>
                  </a:cubicBezTo>
                  <a:cubicBezTo>
                    <a:pt x="996" y="208"/>
                    <a:pt x="992" y="210"/>
                    <a:pt x="986" y="212"/>
                  </a:cubicBezTo>
                  <a:cubicBezTo>
                    <a:pt x="974" y="216"/>
                    <a:pt x="973" y="214"/>
                    <a:pt x="962" y="220"/>
                  </a:cubicBezTo>
                  <a:cubicBezTo>
                    <a:pt x="956" y="223"/>
                    <a:pt x="950" y="220"/>
                    <a:pt x="950" y="220"/>
                  </a:cubicBezTo>
                  <a:cubicBezTo>
                    <a:pt x="945" y="219"/>
                    <a:pt x="940" y="218"/>
                    <a:pt x="934" y="217"/>
                  </a:cubicBezTo>
                  <a:cubicBezTo>
                    <a:pt x="928" y="216"/>
                    <a:pt x="920" y="215"/>
                    <a:pt x="914" y="215"/>
                  </a:cubicBezTo>
                  <a:cubicBezTo>
                    <a:pt x="908" y="215"/>
                    <a:pt x="900" y="218"/>
                    <a:pt x="895" y="217"/>
                  </a:cubicBezTo>
                  <a:cubicBezTo>
                    <a:pt x="890" y="216"/>
                    <a:pt x="890" y="211"/>
                    <a:pt x="886" y="208"/>
                  </a:cubicBezTo>
                  <a:cubicBezTo>
                    <a:pt x="880" y="204"/>
                    <a:pt x="873" y="203"/>
                    <a:pt x="868" y="199"/>
                  </a:cubicBezTo>
                  <a:cubicBezTo>
                    <a:pt x="849" y="183"/>
                    <a:pt x="879" y="196"/>
                    <a:pt x="856" y="188"/>
                  </a:cubicBezTo>
                  <a:cubicBezTo>
                    <a:pt x="852" y="184"/>
                    <a:pt x="850" y="179"/>
                    <a:pt x="847" y="175"/>
                  </a:cubicBezTo>
                  <a:cubicBezTo>
                    <a:pt x="844" y="171"/>
                    <a:pt x="841" y="167"/>
                    <a:pt x="838" y="164"/>
                  </a:cubicBezTo>
                  <a:cubicBezTo>
                    <a:pt x="835" y="161"/>
                    <a:pt x="829" y="161"/>
                    <a:pt x="826" y="158"/>
                  </a:cubicBezTo>
                  <a:cubicBezTo>
                    <a:pt x="820" y="152"/>
                    <a:pt x="824" y="148"/>
                    <a:pt x="821" y="146"/>
                  </a:cubicBezTo>
                  <a:cubicBezTo>
                    <a:pt x="818" y="144"/>
                    <a:pt x="812" y="145"/>
                    <a:pt x="809" y="143"/>
                  </a:cubicBezTo>
                  <a:cubicBezTo>
                    <a:pt x="806" y="141"/>
                    <a:pt x="807" y="139"/>
                    <a:pt x="802" y="136"/>
                  </a:cubicBezTo>
                  <a:cubicBezTo>
                    <a:pt x="797" y="133"/>
                    <a:pt x="784" y="127"/>
                    <a:pt x="778" y="124"/>
                  </a:cubicBezTo>
                  <a:cubicBezTo>
                    <a:pt x="769" y="119"/>
                    <a:pt x="771" y="116"/>
                    <a:pt x="766" y="115"/>
                  </a:cubicBezTo>
                  <a:cubicBezTo>
                    <a:pt x="761" y="114"/>
                    <a:pt x="750" y="118"/>
                    <a:pt x="746" y="118"/>
                  </a:cubicBezTo>
                  <a:cubicBezTo>
                    <a:pt x="742" y="118"/>
                    <a:pt x="745" y="114"/>
                    <a:pt x="742" y="112"/>
                  </a:cubicBezTo>
                  <a:cubicBezTo>
                    <a:pt x="739" y="110"/>
                    <a:pt x="728" y="106"/>
                    <a:pt x="725" y="103"/>
                  </a:cubicBezTo>
                  <a:cubicBezTo>
                    <a:pt x="722" y="100"/>
                    <a:pt x="723" y="95"/>
                    <a:pt x="722" y="91"/>
                  </a:cubicBezTo>
                  <a:cubicBezTo>
                    <a:pt x="712" y="82"/>
                    <a:pt x="721" y="84"/>
                    <a:pt x="718" y="79"/>
                  </a:cubicBezTo>
                  <a:cubicBezTo>
                    <a:pt x="715" y="74"/>
                    <a:pt x="709" y="66"/>
                    <a:pt x="706" y="62"/>
                  </a:cubicBezTo>
                  <a:cubicBezTo>
                    <a:pt x="703" y="58"/>
                    <a:pt x="698" y="57"/>
                    <a:pt x="697" y="55"/>
                  </a:cubicBezTo>
                  <a:cubicBezTo>
                    <a:pt x="696" y="53"/>
                    <a:pt x="700" y="50"/>
                    <a:pt x="697" y="47"/>
                  </a:cubicBezTo>
                  <a:cubicBezTo>
                    <a:pt x="694" y="44"/>
                    <a:pt x="681" y="40"/>
                    <a:pt x="677" y="37"/>
                  </a:cubicBezTo>
                  <a:cubicBezTo>
                    <a:pt x="673" y="34"/>
                    <a:pt x="675" y="30"/>
                    <a:pt x="671" y="26"/>
                  </a:cubicBezTo>
                  <a:cubicBezTo>
                    <a:pt x="667" y="22"/>
                    <a:pt x="661" y="15"/>
                    <a:pt x="655" y="13"/>
                  </a:cubicBezTo>
                  <a:cubicBezTo>
                    <a:pt x="639" y="0"/>
                    <a:pt x="642" y="13"/>
                    <a:pt x="632" y="13"/>
                  </a:cubicBezTo>
                  <a:cubicBezTo>
                    <a:pt x="622" y="13"/>
                    <a:pt x="603" y="14"/>
                    <a:pt x="595" y="14"/>
                  </a:cubicBezTo>
                  <a:cubicBezTo>
                    <a:pt x="587" y="14"/>
                    <a:pt x="586" y="14"/>
                    <a:pt x="583" y="16"/>
                  </a:cubicBezTo>
                  <a:cubicBezTo>
                    <a:pt x="580" y="18"/>
                    <a:pt x="578" y="24"/>
                    <a:pt x="575" y="28"/>
                  </a:cubicBezTo>
                  <a:cubicBezTo>
                    <a:pt x="572" y="32"/>
                    <a:pt x="566" y="38"/>
                    <a:pt x="562" y="41"/>
                  </a:cubicBezTo>
                  <a:cubicBezTo>
                    <a:pt x="558" y="44"/>
                    <a:pt x="549" y="46"/>
                    <a:pt x="548" y="47"/>
                  </a:cubicBezTo>
                  <a:cubicBezTo>
                    <a:pt x="531" y="51"/>
                    <a:pt x="554" y="48"/>
                    <a:pt x="554" y="49"/>
                  </a:cubicBezTo>
                  <a:cubicBezTo>
                    <a:pt x="554" y="50"/>
                    <a:pt x="548" y="52"/>
                    <a:pt x="545" y="56"/>
                  </a:cubicBezTo>
                  <a:cubicBezTo>
                    <a:pt x="542" y="60"/>
                    <a:pt x="539" y="67"/>
                    <a:pt x="535" y="71"/>
                  </a:cubicBezTo>
                  <a:cubicBezTo>
                    <a:pt x="531" y="75"/>
                    <a:pt x="526" y="76"/>
                    <a:pt x="523" y="79"/>
                  </a:cubicBezTo>
                  <a:cubicBezTo>
                    <a:pt x="520" y="82"/>
                    <a:pt x="518" y="88"/>
                    <a:pt x="514" y="91"/>
                  </a:cubicBezTo>
                  <a:cubicBezTo>
                    <a:pt x="507" y="100"/>
                    <a:pt x="504" y="92"/>
                    <a:pt x="499" y="95"/>
                  </a:cubicBezTo>
                  <a:cubicBezTo>
                    <a:pt x="494" y="98"/>
                    <a:pt x="490" y="107"/>
                    <a:pt x="481" y="109"/>
                  </a:cubicBezTo>
                  <a:cubicBezTo>
                    <a:pt x="472" y="111"/>
                    <a:pt x="455" y="106"/>
                    <a:pt x="446" y="107"/>
                  </a:cubicBezTo>
                  <a:cubicBezTo>
                    <a:pt x="431" y="111"/>
                    <a:pt x="432" y="114"/>
                    <a:pt x="427" y="116"/>
                  </a:cubicBezTo>
                  <a:cubicBezTo>
                    <a:pt x="422" y="118"/>
                    <a:pt x="419" y="118"/>
                    <a:pt x="415" y="119"/>
                  </a:cubicBezTo>
                  <a:cubicBezTo>
                    <a:pt x="411" y="120"/>
                    <a:pt x="405" y="120"/>
                    <a:pt x="401" y="121"/>
                  </a:cubicBezTo>
                  <a:cubicBezTo>
                    <a:pt x="397" y="122"/>
                    <a:pt x="395" y="125"/>
                    <a:pt x="391" y="128"/>
                  </a:cubicBezTo>
                  <a:cubicBezTo>
                    <a:pt x="389" y="134"/>
                    <a:pt x="385" y="135"/>
                    <a:pt x="380" y="140"/>
                  </a:cubicBezTo>
                  <a:cubicBezTo>
                    <a:pt x="375" y="145"/>
                    <a:pt x="362" y="152"/>
                    <a:pt x="362" y="152"/>
                  </a:cubicBezTo>
                  <a:cubicBezTo>
                    <a:pt x="358" y="156"/>
                    <a:pt x="351" y="159"/>
                    <a:pt x="349" y="163"/>
                  </a:cubicBezTo>
                  <a:cubicBezTo>
                    <a:pt x="345" y="167"/>
                    <a:pt x="344" y="175"/>
                    <a:pt x="341" y="178"/>
                  </a:cubicBezTo>
                  <a:cubicBezTo>
                    <a:pt x="338" y="181"/>
                    <a:pt x="340" y="182"/>
                    <a:pt x="332" y="184"/>
                  </a:cubicBezTo>
                  <a:cubicBezTo>
                    <a:pt x="321" y="191"/>
                    <a:pt x="299" y="189"/>
                    <a:pt x="292" y="191"/>
                  </a:cubicBezTo>
                  <a:cubicBezTo>
                    <a:pt x="285" y="193"/>
                    <a:pt x="290" y="194"/>
                    <a:pt x="287" y="194"/>
                  </a:cubicBezTo>
                  <a:cubicBezTo>
                    <a:pt x="277" y="195"/>
                    <a:pt x="279" y="189"/>
                    <a:pt x="274" y="190"/>
                  </a:cubicBezTo>
                  <a:cubicBezTo>
                    <a:pt x="269" y="191"/>
                    <a:pt x="262" y="199"/>
                    <a:pt x="257" y="203"/>
                  </a:cubicBezTo>
                  <a:cubicBezTo>
                    <a:pt x="247" y="215"/>
                    <a:pt x="264" y="204"/>
                    <a:pt x="245" y="214"/>
                  </a:cubicBezTo>
                  <a:cubicBezTo>
                    <a:pt x="240" y="217"/>
                    <a:pt x="230" y="213"/>
                    <a:pt x="226" y="214"/>
                  </a:cubicBezTo>
                  <a:cubicBezTo>
                    <a:pt x="222" y="215"/>
                    <a:pt x="223" y="219"/>
                    <a:pt x="220" y="221"/>
                  </a:cubicBezTo>
                  <a:cubicBezTo>
                    <a:pt x="217" y="223"/>
                    <a:pt x="213" y="224"/>
                    <a:pt x="209" y="227"/>
                  </a:cubicBezTo>
                  <a:cubicBezTo>
                    <a:pt x="205" y="230"/>
                    <a:pt x="203" y="237"/>
                    <a:pt x="199" y="239"/>
                  </a:cubicBezTo>
                  <a:cubicBezTo>
                    <a:pt x="195" y="241"/>
                    <a:pt x="185" y="238"/>
                    <a:pt x="182" y="241"/>
                  </a:cubicBezTo>
                  <a:cubicBezTo>
                    <a:pt x="172" y="246"/>
                    <a:pt x="179" y="251"/>
                    <a:pt x="178" y="256"/>
                  </a:cubicBezTo>
                  <a:cubicBezTo>
                    <a:pt x="177" y="261"/>
                    <a:pt x="174" y="269"/>
                    <a:pt x="173" y="274"/>
                  </a:cubicBezTo>
                  <a:cubicBezTo>
                    <a:pt x="168" y="284"/>
                    <a:pt x="174" y="280"/>
                    <a:pt x="173" y="284"/>
                  </a:cubicBezTo>
                  <a:cubicBezTo>
                    <a:pt x="172" y="288"/>
                    <a:pt x="168" y="294"/>
                    <a:pt x="166" y="298"/>
                  </a:cubicBezTo>
                  <a:cubicBezTo>
                    <a:pt x="164" y="302"/>
                    <a:pt x="162" y="304"/>
                    <a:pt x="160" y="307"/>
                  </a:cubicBezTo>
                  <a:cubicBezTo>
                    <a:pt x="157" y="314"/>
                    <a:pt x="158" y="318"/>
                    <a:pt x="155" y="320"/>
                  </a:cubicBezTo>
                  <a:cubicBezTo>
                    <a:pt x="152" y="322"/>
                    <a:pt x="144" y="318"/>
                    <a:pt x="140" y="320"/>
                  </a:cubicBezTo>
                  <a:cubicBezTo>
                    <a:pt x="136" y="323"/>
                    <a:pt x="134" y="333"/>
                    <a:pt x="131" y="335"/>
                  </a:cubicBezTo>
                  <a:cubicBezTo>
                    <a:pt x="128" y="337"/>
                    <a:pt x="133" y="331"/>
                    <a:pt x="124" y="331"/>
                  </a:cubicBezTo>
                  <a:cubicBezTo>
                    <a:pt x="116" y="334"/>
                    <a:pt x="116" y="331"/>
                    <a:pt x="109" y="331"/>
                  </a:cubicBezTo>
                  <a:cubicBezTo>
                    <a:pt x="102" y="331"/>
                    <a:pt x="89" y="331"/>
                    <a:pt x="80" y="332"/>
                  </a:cubicBezTo>
                  <a:cubicBezTo>
                    <a:pt x="70" y="333"/>
                    <a:pt x="62" y="336"/>
                    <a:pt x="56" y="335"/>
                  </a:cubicBezTo>
                  <a:cubicBezTo>
                    <a:pt x="52" y="334"/>
                    <a:pt x="55" y="327"/>
                    <a:pt x="53" y="326"/>
                  </a:cubicBezTo>
                  <a:cubicBezTo>
                    <a:pt x="51" y="325"/>
                    <a:pt x="48" y="327"/>
                    <a:pt x="43" y="326"/>
                  </a:cubicBezTo>
                  <a:cubicBezTo>
                    <a:pt x="35" y="327"/>
                    <a:pt x="30" y="316"/>
                    <a:pt x="23" y="319"/>
                  </a:cubicBezTo>
                  <a:cubicBezTo>
                    <a:pt x="20" y="320"/>
                    <a:pt x="21" y="334"/>
                    <a:pt x="20" y="335"/>
                  </a:cubicBezTo>
                  <a:cubicBezTo>
                    <a:pt x="19" y="340"/>
                    <a:pt x="11" y="337"/>
                    <a:pt x="11" y="343"/>
                  </a:cubicBezTo>
                  <a:cubicBezTo>
                    <a:pt x="11" y="349"/>
                    <a:pt x="19" y="362"/>
                    <a:pt x="20" y="370"/>
                  </a:cubicBezTo>
                  <a:cubicBezTo>
                    <a:pt x="21" y="378"/>
                    <a:pt x="17" y="384"/>
                    <a:pt x="17" y="391"/>
                  </a:cubicBezTo>
                  <a:cubicBezTo>
                    <a:pt x="17" y="398"/>
                    <a:pt x="20" y="406"/>
                    <a:pt x="20" y="412"/>
                  </a:cubicBezTo>
                  <a:cubicBezTo>
                    <a:pt x="20" y="418"/>
                    <a:pt x="20" y="425"/>
                    <a:pt x="20" y="428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"/>
            <p:cNvSpPr>
              <a:spLocks/>
            </p:cNvSpPr>
            <p:nvPr/>
          </p:nvSpPr>
          <p:spPr bwMode="auto">
            <a:xfrm>
              <a:off x="4080" y="2416"/>
              <a:ext cx="1511" cy="757"/>
            </a:xfrm>
            <a:custGeom>
              <a:avLst/>
              <a:gdLst>
                <a:gd name="T0" fmla="*/ 649 w 1511"/>
                <a:gd name="T1" fmla="*/ 74 h 757"/>
                <a:gd name="T2" fmla="*/ 586 w 1511"/>
                <a:gd name="T3" fmla="*/ 88 h 757"/>
                <a:gd name="T4" fmla="*/ 510 w 1511"/>
                <a:gd name="T5" fmla="*/ 115 h 757"/>
                <a:gd name="T6" fmla="*/ 444 w 1511"/>
                <a:gd name="T7" fmla="*/ 164 h 757"/>
                <a:gd name="T8" fmla="*/ 384 w 1511"/>
                <a:gd name="T9" fmla="*/ 208 h 757"/>
                <a:gd name="T10" fmla="*/ 313 w 1511"/>
                <a:gd name="T11" fmla="*/ 292 h 757"/>
                <a:gd name="T12" fmla="*/ 252 w 1511"/>
                <a:gd name="T13" fmla="*/ 394 h 757"/>
                <a:gd name="T14" fmla="*/ 178 w 1511"/>
                <a:gd name="T15" fmla="*/ 428 h 757"/>
                <a:gd name="T16" fmla="*/ 127 w 1511"/>
                <a:gd name="T17" fmla="*/ 469 h 757"/>
                <a:gd name="T18" fmla="*/ 87 w 1511"/>
                <a:gd name="T19" fmla="*/ 515 h 757"/>
                <a:gd name="T20" fmla="*/ 25 w 1511"/>
                <a:gd name="T21" fmla="*/ 571 h 757"/>
                <a:gd name="T22" fmla="*/ 6 w 1511"/>
                <a:gd name="T23" fmla="*/ 641 h 757"/>
                <a:gd name="T24" fmla="*/ 0 w 1511"/>
                <a:gd name="T25" fmla="*/ 733 h 757"/>
                <a:gd name="T26" fmla="*/ 33 w 1511"/>
                <a:gd name="T27" fmla="*/ 727 h 757"/>
                <a:gd name="T28" fmla="*/ 94 w 1511"/>
                <a:gd name="T29" fmla="*/ 725 h 757"/>
                <a:gd name="T30" fmla="*/ 174 w 1511"/>
                <a:gd name="T31" fmla="*/ 728 h 757"/>
                <a:gd name="T32" fmla="*/ 255 w 1511"/>
                <a:gd name="T33" fmla="*/ 712 h 757"/>
                <a:gd name="T34" fmla="*/ 297 w 1511"/>
                <a:gd name="T35" fmla="*/ 688 h 757"/>
                <a:gd name="T36" fmla="*/ 394 w 1511"/>
                <a:gd name="T37" fmla="*/ 690 h 757"/>
                <a:gd name="T38" fmla="*/ 447 w 1511"/>
                <a:gd name="T39" fmla="*/ 713 h 757"/>
                <a:gd name="T40" fmla="*/ 492 w 1511"/>
                <a:gd name="T41" fmla="*/ 695 h 757"/>
                <a:gd name="T42" fmla="*/ 553 w 1511"/>
                <a:gd name="T43" fmla="*/ 664 h 757"/>
                <a:gd name="T44" fmla="*/ 682 w 1511"/>
                <a:gd name="T45" fmla="*/ 677 h 757"/>
                <a:gd name="T46" fmla="*/ 733 w 1511"/>
                <a:gd name="T47" fmla="*/ 686 h 757"/>
                <a:gd name="T48" fmla="*/ 796 w 1511"/>
                <a:gd name="T49" fmla="*/ 706 h 757"/>
                <a:gd name="T50" fmla="*/ 874 w 1511"/>
                <a:gd name="T51" fmla="*/ 719 h 757"/>
                <a:gd name="T52" fmla="*/ 934 w 1511"/>
                <a:gd name="T53" fmla="*/ 710 h 757"/>
                <a:gd name="T54" fmla="*/ 1011 w 1511"/>
                <a:gd name="T55" fmla="*/ 697 h 757"/>
                <a:gd name="T56" fmla="*/ 1078 w 1511"/>
                <a:gd name="T57" fmla="*/ 698 h 757"/>
                <a:gd name="T58" fmla="*/ 1138 w 1511"/>
                <a:gd name="T59" fmla="*/ 690 h 757"/>
                <a:gd name="T60" fmla="*/ 1172 w 1511"/>
                <a:gd name="T61" fmla="*/ 666 h 757"/>
                <a:gd name="T62" fmla="*/ 1207 w 1511"/>
                <a:gd name="T63" fmla="*/ 629 h 757"/>
                <a:gd name="T64" fmla="*/ 1242 w 1511"/>
                <a:gd name="T65" fmla="*/ 572 h 757"/>
                <a:gd name="T66" fmla="*/ 1282 w 1511"/>
                <a:gd name="T67" fmla="*/ 610 h 757"/>
                <a:gd name="T68" fmla="*/ 1363 w 1511"/>
                <a:gd name="T69" fmla="*/ 611 h 757"/>
                <a:gd name="T70" fmla="*/ 1404 w 1511"/>
                <a:gd name="T71" fmla="*/ 590 h 757"/>
                <a:gd name="T72" fmla="*/ 1449 w 1511"/>
                <a:gd name="T73" fmla="*/ 548 h 757"/>
                <a:gd name="T74" fmla="*/ 1464 w 1511"/>
                <a:gd name="T75" fmla="*/ 502 h 757"/>
                <a:gd name="T76" fmla="*/ 1482 w 1511"/>
                <a:gd name="T77" fmla="*/ 475 h 757"/>
                <a:gd name="T78" fmla="*/ 1510 w 1511"/>
                <a:gd name="T79" fmla="*/ 443 h 757"/>
                <a:gd name="T80" fmla="*/ 1485 w 1511"/>
                <a:gd name="T81" fmla="*/ 401 h 757"/>
                <a:gd name="T82" fmla="*/ 1434 w 1511"/>
                <a:gd name="T83" fmla="*/ 386 h 757"/>
                <a:gd name="T84" fmla="*/ 1402 w 1511"/>
                <a:gd name="T85" fmla="*/ 356 h 757"/>
                <a:gd name="T86" fmla="*/ 1428 w 1511"/>
                <a:gd name="T87" fmla="*/ 310 h 757"/>
                <a:gd name="T88" fmla="*/ 1420 w 1511"/>
                <a:gd name="T89" fmla="*/ 232 h 757"/>
                <a:gd name="T90" fmla="*/ 1452 w 1511"/>
                <a:gd name="T91" fmla="*/ 202 h 757"/>
                <a:gd name="T92" fmla="*/ 1401 w 1511"/>
                <a:gd name="T93" fmla="*/ 178 h 757"/>
                <a:gd name="T94" fmla="*/ 1341 w 1511"/>
                <a:gd name="T95" fmla="*/ 145 h 757"/>
                <a:gd name="T96" fmla="*/ 1305 w 1511"/>
                <a:gd name="T97" fmla="*/ 128 h 757"/>
                <a:gd name="T98" fmla="*/ 1236 w 1511"/>
                <a:gd name="T99" fmla="*/ 118 h 757"/>
                <a:gd name="T100" fmla="*/ 1074 w 1511"/>
                <a:gd name="T101" fmla="*/ 92 h 757"/>
                <a:gd name="T102" fmla="*/ 930 w 1511"/>
                <a:gd name="T103" fmla="*/ 54 h 757"/>
                <a:gd name="T104" fmla="*/ 819 w 1511"/>
                <a:gd name="T105" fmla="*/ 1 h 757"/>
                <a:gd name="T106" fmla="*/ 682 w 1511"/>
                <a:gd name="T107" fmla="*/ 11 h 75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11"/>
                <a:gd name="T163" fmla="*/ 0 h 757"/>
                <a:gd name="T164" fmla="*/ 1511 w 1511"/>
                <a:gd name="T165" fmla="*/ 757 h 75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11" h="757">
                  <a:moveTo>
                    <a:pt x="670" y="26"/>
                  </a:moveTo>
                  <a:cubicBezTo>
                    <a:pt x="662" y="29"/>
                    <a:pt x="662" y="30"/>
                    <a:pt x="657" y="37"/>
                  </a:cubicBezTo>
                  <a:cubicBezTo>
                    <a:pt x="654" y="44"/>
                    <a:pt x="652" y="49"/>
                    <a:pt x="649" y="59"/>
                  </a:cubicBezTo>
                  <a:cubicBezTo>
                    <a:pt x="648" y="65"/>
                    <a:pt x="651" y="68"/>
                    <a:pt x="649" y="74"/>
                  </a:cubicBezTo>
                  <a:cubicBezTo>
                    <a:pt x="647" y="80"/>
                    <a:pt x="642" y="91"/>
                    <a:pt x="637" y="95"/>
                  </a:cubicBezTo>
                  <a:cubicBezTo>
                    <a:pt x="634" y="101"/>
                    <a:pt x="621" y="101"/>
                    <a:pt x="621" y="101"/>
                  </a:cubicBezTo>
                  <a:cubicBezTo>
                    <a:pt x="616" y="102"/>
                    <a:pt x="610" y="99"/>
                    <a:pt x="604" y="97"/>
                  </a:cubicBezTo>
                  <a:cubicBezTo>
                    <a:pt x="598" y="95"/>
                    <a:pt x="593" y="91"/>
                    <a:pt x="586" y="88"/>
                  </a:cubicBezTo>
                  <a:cubicBezTo>
                    <a:pt x="580" y="80"/>
                    <a:pt x="571" y="79"/>
                    <a:pt x="562" y="76"/>
                  </a:cubicBezTo>
                  <a:cubicBezTo>
                    <a:pt x="556" y="77"/>
                    <a:pt x="544" y="72"/>
                    <a:pt x="538" y="74"/>
                  </a:cubicBezTo>
                  <a:cubicBezTo>
                    <a:pt x="538" y="74"/>
                    <a:pt x="537" y="99"/>
                    <a:pt x="531" y="103"/>
                  </a:cubicBezTo>
                  <a:cubicBezTo>
                    <a:pt x="525" y="113"/>
                    <a:pt x="524" y="110"/>
                    <a:pt x="510" y="115"/>
                  </a:cubicBezTo>
                  <a:cubicBezTo>
                    <a:pt x="504" y="120"/>
                    <a:pt x="500" y="128"/>
                    <a:pt x="495" y="133"/>
                  </a:cubicBezTo>
                  <a:cubicBezTo>
                    <a:pt x="491" y="137"/>
                    <a:pt x="484" y="141"/>
                    <a:pt x="480" y="144"/>
                  </a:cubicBezTo>
                  <a:cubicBezTo>
                    <a:pt x="476" y="147"/>
                    <a:pt x="468" y="152"/>
                    <a:pt x="468" y="152"/>
                  </a:cubicBezTo>
                  <a:cubicBezTo>
                    <a:pt x="459" y="165"/>
                    <a:pt x="462" y="162"/>
                    <a:pt x="444" y="164"/>
                  </a:cubicBezTo>
                  <a:cubicBezTo>
                    <a:pt x="437" y="174"/>
                    <a:pt x="430" y="175"/>
                    <a:pt x="426" y="188"/>
                  </a:cubicBezTo>
                  <a:cubicBezTo>
                    <a:pt x="421" y="193"/>
                    <a:pt x="420" y="197"/>
                    <a:pt x="415" y="200"/>
                  </a:cubicBezTo>
                  <a:cubicBezTo>
                    <a:pt x="410" y="203"/>
                    <a:pt x="402" y="205"/>
                    <a:pt x="397" y="206"/>
                  </a:cubicBezTo>
                  <a:cubicBezTo>
                    <a:pt x="392" y="209"/>
                    <a:pt x="388" y="206"/>
                    <a:pt x="384" y="208"/>
                  </a:cubicBezTo>
                  <a:cubicBezTo>
                    <a:pt x="380" y="210"/>
                    <a:pt x="379" y="214"/>
                    <a:pt x="375" y="220"/>
                  </a:cubicBezTo>
                  <a:cubicBezTo>
                    <a:pt x="371" y="233"/>
                    <a:pt x="372" y="239"/>
                    <a:pt x="358" y="244"/>
                  </a:cubicBezTo>
                  <a:cubicBezTo>
                    <a:pt x="349" y="258"/>
                    <a:pt x="355" y="253"/>
                    <a:pt x="345" y="260"/>
                  </a:cubicBezTo>
                  <a:cubicBezTo>
                    <a:pt x="339" y="283"/>
                    <a:pt x="334" y="274"/>
                    <a:pt x="313" y="292"/>
                  </a:cubicBezTo>
                  <a:cubicBezTo>
                    <a:pt x="308" y="299"/>
                    <a:pt x="298" y="305"/>
                    <a:pt x="298" y="308"/>
                  </a:cubicBezTo>
                  <a:cubicBezTo>
                    <a:pt x="297" y="312"/>
                    <a:pt x="300" y="320"/>
                    <a:pt x="300" y="320"/>
                  </a:cubicBezTo>
                  <a:cubicBezTo>
                    <a:pt x="299" y="333"/>
                    <a:pt x="301" y="346"/>
                    <a:pt x="298" y="358"/>
                  </a:cubicBezTo>
                  <a:cubicBezTo>
                    <a:pt x="295" y="369"/>
                    <a:pt x="262" y="391"/>
                    <a:pt x="252" y="394"/>
                  </a:cubicBezTo>
                  <a:cubicBezTo>
                    <a:pt x="247" y="399"/>
                    <a:pt x="240" y="404"/>
                    <a:pt x="240" y="404"/>
                  </a:cubicBezTo>
                  <a:cubicBezTo>
                    <a:pt x="235" y="411"/>
                    <a:pt x="231" y="406"/>
                    <a:pt x="222" y="409"/>
                  </a:cubicBezTo>
                  <a:cubicBezTo>
                    <a:pt x="216" y="415"/>
                    <a:pt x="209" y="421"/>
                    <a:pt x="201" y="424"/>
                  </a:cubicBezTo>
                  <a:cubicBezTo>
                    <a:pt x="191" y="421"/>
                    <a:pt x="187" y="425"/>
                    <a:pt x="178" y="428"/>
                  </a:cubicBezTo>
                  <a:cubicBezTo>
                    <a:pt x="171" y="438"/>
                    <a:pt x="158" y="444"/>
                    <a:pt x="146" y="442"/>
                  </a:cubicBezTo>
                  <a:cubicBezTo>
                    <a:pt x="128" y="445"/>
                    <a:pt x="132" y="437"/>
                    <a:pt x="124" y="449"/>
                  </a:cubicBezTo>
                  <a:cubicBezTo>
                    <a:pt x="122" y="452"/>
                    <a:pt x="126" y="458"/>
                    <a:pt x="127" y="461"/>
                  </a:cubicBezTo>
                  <a:cubicBezTo>
                    <a:pt x="128" y="464"/>
                    <a:pt x="127" y="465"/>
                    <a:pt x="127" y="469"/>
                  </a:cubicBezTo>
                  <a:cubicBezTo>
                    <a:pt x="127" y="473"/>
                    <a:pt x="129" y="480"/>
                    <a:pt x="127" y="485"/>
                  </a:cubicBezTo>
                  <a:cubicBezTo>
                    <a:pt x="125" y="490"/>
                    <a:pt x="119" y="496"/>
                    <a:pt x="114" y="500"/>
                  </a:cubicBezTo>
                  <a:cubicBezTo>
                    <a:pt x="109" y="504"/>
                    <a:pt x="103" y="510"/>
                    <a:pt x="99" y="512"/>
                  </a:cubicBezTo>
                  <a:cubicBezTo>
                    <a:pt x="93" y="522"/>
                    <a:pt x="101" y="510"/>
                    <a:pt x="87" y="515"/>
                  </a:cubicBezTo>
                  <a:cubicBezTo>
                    <a:pt x="85" y="516"/>
                    <a:pt x="75" y="523"/>
                    <a:pt x="75" y="523"/>
                  </a:cubicBezTo>
                  <a:cubicBezTo>
                    <a:pt x="72" y="524"/>
                    <a:pt x="65" y="525"/>
                    <a:pt x="60" y="529"/>
                  </a:cubicBezTo>
                  <a:cubicBezTo>
                    <a:pt x="55" y="533"/>
                    <a:pt x="48" y="539"/>
                    <a:pt x="42" y="546"/>
                  </a:cubicBezTo>
                  <a:cubicBezTo>
                    <a:pt x="37" y="554"/>
                    <a:pt x="32" y="564"/>
                    <a:pt x="25" y="571"/>
                  </a:cubicBezTo>
                  <a:cubicBezTo>
                    <a:pt x="23" y="581"/>
                    <a:pt x="29" y="581"/>
                    <a:pt x="21" y="587"/>
                  </a:cubicBezTo>
                  <a:cubicBezTo>
                    <a:pt x="17" y="590"/>
                    <a:pt x="6" y="601"/>
                    <a:pt x="6" y="601"/>
                  </a:cubicBezTo>
                  <a:cubicBezTo>
                    <a:pt x="4" y="607"/>
                    <a:pt x="3" y="613"/>
                    <a:pt x="3" y="620"/>
                  </a:cubicBezTo>
                  <a:cubicBezTo>
                    <a:pt x="3" y="627"/>
                    <a:pt x="6" y="632"/>
                    <a:pt x="6" y="641"/>
                  </a:cubicBezTo>
                  <a:cubicBezTo>
                    <a:pt x="6" y="650"/>
                    <a:pt x="4" y="666"/>
                    <a:pt x="3" y="676"/>
                  </a:cubicBezTo>
                  <a:cubicBezTo>
                    <a:pt x="2" y="686"/>
                    <a:pt x="3" y="696"/>
                    <a:pt x="3" y="703"/>
                  </a:cubicBezTo>
                  <a:cubicBezTo>
                    <a:pt x="3" y="710"/>
                    <a:pt x="3" y="714"/>
                    <a:pt x="3" y="719"/>
                  </a:cubicBezTo>
                  <a:cubicBezTo>
                    <a:pt x="2" y="742"/>
                    <a:pt x="0" y="727"/>
                    <a:pt x="0" y="733"/>
                  </a:cubicBezTo>
                  <a:cubicBezTo>
                    <a:pt x="0" y="739"/>
                    <a:pt x="3" y="752"/>
                    <a:pt x="6" y="754"/>
                  </a:cubicBezTo>
                  <a:cubicBezTo>
                    <a:pt x="9" y="757"/>
                    <a:pt x="13" y="752"/>
                    <a:pt x="16" y="748"/>
                  </a:cubicBezTo>
                  <a:cubicBezTo>
                    <a:pt x="19" y="744"/>
                    <a:pt x="21" y="734"/>
                    <a:pt x="24" y="731"/>
                  </a:cubicBezTo>
                  <a:cubicBezTo>
                    <a:pt x="27" y="728"/>
                    <a:pt x="30" y="727"/>
                    <a:pt x="33" y="727"/>
                  </a:cubicBezTo>
                  <a:cubicBezTo>
                    <a:pt x="36" y="727"/>
                    <a:pt x="38" y="728"/>
                    <a:pt x="43" y="728"/>
                  </a:cubicBezTo>
                  <a:cubicBezTo>
                    <a:pt x="48" y="728"/>
                    <a:pt x="58" y="727"/>
                    <a:pt x="63" y="727"/>
                  </a:cubicBezTo>
                  <a:cubicBezTo>
                    <a:pt x="76" y="723"/>
                    <a:pt x="70" y="728"/>
                    <a:pt x="75" y="728"/>
                  </a:cubicBezTo>
                  <a:cubicBezTo>
                    <a:pt x="80" y="728"/>
                    <a:pt x="86" y="725"/>
                    <a:pt x="94" y="725"/>
                  </a:cubicBezTo>
                  <a:cubicBezTo>
                    <a:pt x="102" y="725"/>
                    <a:pt x="114" y="727"/>
                    <a:pt x="121" y="727"/>
                  </a:cubicBezTo>
                  <a:cubicBezTo>
                    <a:pt x="128" y="727"/>
                    <a:pt x="131" y="724"/>
                    <a:pt x="136" y="725"/>
                  </a:cubicBezTo>
                  <a:cubicBezTo>
                    <a:pt x="141" y="726"/>
                    <a:pt x="144" y="732"/>
                    <a:pt x="150" y="733"/>
                  </a:cubicBezTo>
                  <a:cubicBezTo>
                    <a:pt x="156" y="734"/>
                    <a:pt x="166" y="728"/>
                    <a:pt x="174" y="728"/>
                  </a:cubicBezTo>
                  <a:cubicBezTo>
                    <a:pt x="182" y="728"/>
                    <a:pt x="191" y="731"/>
                    <a:pt x="199" y="731"/>
                  </a:cubicBezTo>
                  <a:cubicBezTo>
                    <a:pt x="207" y="731"/>
                    <a:pt x="218" y="730"/>
                    <a:pt x="225" y="727"/>
                  </a:cubicBezTo>
                  <a:cubicBezTo>
                    <a:pt x="232" y="724"/>
                    <a:pt x="238" y="718"/>
                    <a:pt x="243" y="716"/>
                  </a:cubicBezTo>
                  <a:cubicBezTo>
                    <a:pt x="248" y="714"/>
                    <a:pt x="251" y="714"/>
                    <a:pt x="255" y="712"/>
                  </a:cubicBezTo>
                  <a:cubicBezTo>
                    <a:pt x="268" y="709"/>
                    <a:pt x="258" y="702"/>
                    <a:pt x="270" y="701"/>
                  </a:cubicBezTo>
                  <a:cubicBezTo>
                    <a:pt x="274" y="698"/>
                    <a:pt x="276" y="695"/>
                    <a:pt x="279" y="694"/>
                  </a:cubicBezTo>
                  <a:cubicBezTo>
                    <a:pt x="282" y="693"/>
                    <a:pt x="285" y="696"/>
                    <a:pt x="288" y="695"/>
                  </a:cubicBezTo>
                  <a:cubicBezTo>
                    <a:pt x="291" y="694"/>
                    <a:pt x="288" y="689"/>
                    <a:pt x="297" y="688"/>
                  </a:cubicBezTo>
                  <a:cubicBezTo>
                    <a:pt x="315" y="686"/>
                    <a:pt x="331" y="690"/>
                    <a:pt x="342" y="686"/>
                  </a:cubicBezTo>
                  <a:cubicBezTo>
                    <a:pt x="345" y="687"/>
                    <a:pt x="347" y="688"/>
                    <a:pt x="350" y="688"/>
                  </a:cubicBezTo>
                  <a:cubicBezTo>
                    <a:pt x="355" y="688"/>
                    <a:pt x="375" y="686"/>
                    <a:pt x="382" y="686"/>
                  </a:cubicBezTo>
                  <a:cubicBezTo>
                    <a:pt x="389" y="686"/>
                    <a:pt x="389" y="688"/>
                    <a:pt x="394" y="690"/>
                  </a:cubicBezTo>
                  <a:cubicBezTo>
                    <a:pt x="403" y="691"/>
                    <a:pt x="407" y="696"/>
                    <a:pt x="411" y="698"/>
                  </a:cubicBezTo>
                  <a:cubicBezTo>
                    <a:pt x="415" y="700"/>
                    <a:pt x="413" y="703"/>
                    <a:pt x="417" y="704"/>
                  </a:cubicBezTo>
                  <a:cubicBezTo>
                    <a:pt x="423" y="708"/>
                    <a:pt x="427" y="705"/>
                    <a:pt x="435" y="707"/>
                  </a:cubicBezTo>
                  <a:cubicBezTo>
                    <a:pt x="440" y="708"/>
                    <a:pt x="442" y="711"/>
                    <a:pt x="447" y="713"/>
                  </a:cubicBezTo>
                  <a:cubicBezTo>
                    <a:pt x="452" y="715"/>
                    <a:pt x="456" y="718"/>
                    <a:pt x="463" y="718"/>
                  </a:cubicBezTo>
                  <a:cubicBezTo>
                    <a:pt x="468" y="717"/>
                    <a:pt x="485" y="718"/>
                    <a:pt x="489" y="716"/>
                  </a:cubicBezTo>
                  <a:cubicBezTo>
                    <a:pt x="493" y="714"/>
                    <a:pt x="481" y="704"/>
                    <a:pt x="481" y="701"/>
                  </a:cubicBezTo>
                  <a:cubicBezTo>
                    <a:pt x="481" y="698"/>
                    <a:pt x="488" y="696"/>
                    <a:pt x="492" y="695"/>
                  </a:cubicBezTo>
                  <a:cubicBezTo>
                    <a:pt x="495" y="691"/>
                    <a:pt x="500" y="697"/>
                    <a:pt x="505" y="695"/>
                  </a:cubicBezTo>
                  <a:cubicBezTo>
                    <a:pt x="510" y="693"/>
                    <a:pt x="508" y="679"/>
                    <a:pt x="523" y="680"/>
                  </a:cubicBezTo>
                  <a:cubicBezTo>
                    <a:pt x="531" y="674"/>
                    <a:pt x="527" y="668"/>
                    <a:pt x="532" y="665"/>
                  </a:cubicBezTo>
                  <a:cubicBezTo>
                    <a:pt x="537" y="662"/>
                    <a:pt x="547" y="665"/>
                    <a:pt x="553" y="664"/>
                  </a:cubicBezTo>
                  <a:cubicBezTo>
                    <a:pt x="559" y="663"/>
                    <a:pt x="554" y="660"/>
                    <a:pt x="568" y="660"/>
                  </a:cubicBezTo>
                  <a:cubicBezTo>
                    <a:pt x="583" y="656"/>
                    <a:pt x="624" y="659"/>
                    <a:pt x="639" y="661"/>
                  </a:cubicBezTo>
                  <a:cubicBezTo>
                    <a:pt x="654" y="663"/>
                    <a:pt x="654" y="667"/>
                    <a:pt x="661" y="670"/>
                  </a:cubicBezTo>
                  <a:cubicBezTo>
                    <a:pt x="668" y="672"/>
                    <a:pt x="675" y="675"/>
                    <a:pt x="682" y="677"/>
                  </a:cubicBezTo>
                  <a:cubicBezTo>
                    <a:pt x="688" y="678"/>
                    <a:pt x="692" y="683"/>
                    <a:pt x="697" y="683"/>
                  </a:cubicBezTo>
                  <a:cubicBezTo>
                    <a:pt x="702" y="683"/>
                    <a:pt x="708" y="678"/>
                    <a:pt x="711" y="679"/>
                  </a:cubicBezTo>
                  <a:cubicBezTo>
                    <a:pt x="714" y="680"/>
                    <a:pt x="711" y="685"/>
                    <a:pt x="715" y="686"/>
                  </a:cubicBezTo>
                  <a:cubicBezTo>
                    <a:pt x="719" y="687"/>
                    <a:pt x="729" y="685"/>
                    <a:pt x="733" y="686"/>
                  </a:cubicBezTo>
                  <a:cubicBezTo>
                    <a:pt x="737" y="687"/>
                    <a:pt x="733" y="692"/>
                    <a:pt x="739" y="694"/>
                  </a:cubicBezTo>
                  <a:cubicBezTo>
                    <a:pt x="745" y="696"/>
                    <a:pt x="764" y="696"/>
                    <a:pt x="772" y="697"/>
                  </a:cubicBezTo>
                  <a:cubicBezTo>
                    <a:pt x="780" y="698"/>
                    <a:pt x="783" y="696"/>
                    <a:pt x="787" y="697"/>
                  </a:cubicBezTo>
                  <a:cubicBezTo>
                    <a:pt x="791" y="698"/>
                    <a:pt x="792" y="703"/>
                    <a:pt x="796" y="706"/>
                  </a:cubicBezTo>
                  <a:cubicBezTo>
                    <a:pt x="818" y="712"/>
                    <a:pt x="808" y="713"/>
                    <a:pt x="814" y="715"/>
                  </a:cubicBezTo>
                  <a:cubicBezTo>
                    <a:pt x="820" y="717"/>
                    <a:pt x="824" y="718"/>
                    <a:pt x="831" y="719"/>
                  </a:cubicBezTo>
                  <a:cubicBezTo>
                    <a:pt x="838" y="720"/>
                    <a:pt x="852" y="719"/>
                    <a:pt x="859" y="719"/>
                  </a:cubicBezTo>
                  <a:cubicBezTo>
                    <a:pt x="871" y="724"/>
                    <a:pt x="869" y="719"/>
                    <a:pt x="874" y="719"/>
                  </a:cubicBezTo>
                  <a:cubicBezTo>
                    <a:pt x="879" y="719"/>
                    <a:pt x="886" y="722"/>
                    <a:pt x="892" y="722"/>
                  </a:cubicBezTo>
                  <a:cubicBezTo>
                    <a:pt x="898" y="722"/>
                    <a:pt x="908" y="720"/>
                    <a:pt x="913" y="719"/>
                  </a:cubicBezTo>
                  <a:cubicBezTo>
                    <a:pt x="918" y="718"/>
                    <a:pt x="922" y="716"/>
                    <a:pt x="925" y="715"/>
                  </a:cubicBezTo>
                  <a:cubicBezTo>
                    <a:pt x="928" y="714"/>
                    <a:pt x="930" y="712"/>
                    <a:pt x="934" y="710"/>
                  </a:cubicBezTo>
                  <a:cubicBezTo>
                    <a:pt x="938" y="708"/>
                    <a:pt x="945" y="706"/>
                    <a:pt x="952" y="704"/>
                  </a:cubicBezTo>
                  <a:cubicBezTo>
                    <a:pt x="952" y="704"/>
                    <a:pt x="972" y="699"/>
                    <a:pt x="976" y="698"/>
                  </a:cubicBezTo>
                  <a:cubicBezTo>
                    <a:pt x="981" y="697"/>
                    <a:pt x="992" y="694"/>
                    <a:pt x="992" y="694"/>
                  </a:cubicBezTo>
                  <a:cubicBezTo>
                    <a:pt x="997" y="693"/>
                    <a:pt x="1007" y="697"/>
                    <a:pt x="1011" y="697"/>
                  </a:cubicBezTo>
                  <a:cubicBezTo>
                    <a:pt x="1015" y="697"/>
                    <a:pt x="1013" y="692"/>
                    <a:pt x="1017" y="691"/>
                  </a:cubicBezTo>
                  <a:cubicBezTo>
                    <a:pt x="1021" y="690"/>
                    <a:pt x="1028" y="690"/>
                    <a:pt x="1033" y="691"/>
                  </a:cubicBezTo>
                  <a:cubicBezTo>
                    <a:pt x="1038" y="692"/>
                    <a:pt x="1040" y="697"/>
                    <a:pt x="1047" y="698"/>
                  </a:cubicBezTo>
                  <a:cubicBezTo>
                    <a:pt x="1054" y="699"/>
                    <a:pt x="1070" y="696"/>
                    <a:pt x="1078" y="698"/>
                  </a:cubicBezTo>
                  <a:cubicBezTo>
                    <a:pt x="1083" y="698"/>
                    <a:pt x="1093" y="710"/>
                    <a:pt x="1093" y="710"/>
                  </a:cubicBezTo>
                  <a:cubicBezTo>
                    <a:pt x="1098" y="710"/>
                    <a:pt x="1105" y="701"/>
                    <a:pt x="1111" y="698"/>
                  </a:cubicBezTo>
                  <a:cubicBezTo>
                    <a:pt x="1117" y="695"/>
                    <a:pt x="1124" y="693"/>
                    <a:pt x="1128" y="692"/>
                  </a:cubicBezTo>
                  <a:cubicBezTo>
                    <a:pt x="1132" y="691"/>
                    <a:pt x="1135" y="693"/>
                    <a:pt x="1138" y="690"/>
                  </a:cubicBezTo>
                  <a:cubicBezTo>
                    <a:pt x="1146" y="686"/>
                    <a:pt x="1142" y="679"/>
                    <a:pt x="1146" y="676"/>
                  </a:cubicBezTo>
                  <a:cubicBezTo>
                    <a:pt x="1150" y="673"/>
                    <a:pt x="1155" y="672"/>
                    <a:pt x="1159" y="671"/>
                  </a:cubicBezTo>
                  <a:cubicBezTo>
                    <a:pt x="1163" y="670"/>
                    <a:pt x="1166" y="672"/>
                    <a:pt x="1168" y="671"/>
                  </a:cubicBezTo>
                  <a:cubicBezTo>
                    <a:pt x="1170" y="670"/>
                    <a:pt x="1169" y="668"/>
                    <a:pt x="1172" y="666"/>
                  </a:cubicBezTo>
                  <a:cubicBezTo>
                    <a:pt x="1179" y="660"/>
                    <a:pt x="1182" y="661"/>
                    <a:pt x="1185" y="658"/>
                  </a:cubicBezTo>
                  <a:cubicBezTo>
                    <a:pt x="1188" y="655"/>
                    <a:pt x="1186" y="653"/>
                    <a:pt x="1188" y="650"/>
                  </a:cubicBezTo>
                  <a:cubicBezTo>
                    <a:pt x="1192" y="646"/>
                    <a:pt x="1192" y="642"/>
                    <a:pt x="1195" y="638"/>
                  </a:cubicBezTo>
                  <a:cubicBezTo>
                    <a:pt x="1198" y="634"/>
                    <a:pt x="1204" y="631"/>
                    <a:pt x="1207" y="629"/>
                  </a:cubicBezTo>
                  <a:cubicBezTo>
                    <a:pt x="1210" y="627"/>
                    <a:pt x="1214" y="628"/>
                    <a:pt x="1216" y="625"/>
                  </a:cubicBezTo>
                  <a:cubicBezTo>
                    <a:pt x="1218" y="622"/>
                    <a:pt x="1214" y="618"/>
                    <a:pt x="1216" y="613"/>
                  </a:cubicBezTo>
                  <a:cubicBezTo>
                    <a:pt x="1218" y="608"/>
                    <a:pt x="1212" y="599"/>
                    <a:pt x="1227" y="596"/>
                  </a:cubicBezTo>
                  <a:cubicBezTo>
                    <a:pt x="1230" y="587"/>
                    <a:pt x="1231" y="576"/>
                    <a:pt x="1242" y="572"/>
                  </a:cubicBezTo>
                  <a:cubicBezTo>
                    <a:pt x="1250" y="564"/>
                    <a:pt x="1254" y="570"/>
                    <a:pt x="1266" y="572"/>
                  </a:cubicBezTo>
                  <a:cubicBezTo>
                    <a:pt x="1271" y="573"/>
                    <a:pt x="1265" y="582"/>
                    <a:pt x="1267" y="586"/>
                  </a:cubicBezTo>
                  <a:cubicBezTo>
                    <a:pt x="1269" y="590"/>
                    <a:pt x="1274" y="591"/>
                    <a:pt x="1276" y="595"/>
                  </a:cubicBezTo>
                  <a:cubicBezTo>
                    <a:pt x="1278" y="599"/>
                    <a:pt x="1278" y="606"/>
                    <a:pt x="1282" y="610"/>
                  </a:cubicBezTo>
                  <a:cubicBezTo>
                    <a:pt x="1287" y="617"/>
                    <a:pt x="1295" y="618"/>
                    <a:pt x="1300" y="619"/>
                  </a:cubicBezTo>
                  <a:cubicBezTo>
                    <a:pt x="1305" y="620"/>
                    <a:pt x="1304" y="619"/>
                    <a:pt x="1311" y="619"/>
                  </a:cubicBezTo>
                  <a:cubicBezTo>
                    <a:pt x="1321" y="621"/>
                    <a:pt x="1332" y="620"/>
                    <a:pt x="1341" y="619"/>
                  </a:cubicBezTo>
                  <a:cubicBezTo>
                    <a:pt x="1350" y="618"/>
                    <a:pt x="1359" y="612"/>
                    <a:pt x="1363" y="611"/>
                  </a:cubicBezTo>
                  <a:cubicBezTo>
                    <a:pt x="1367" y="610"/>
                    <a:pt x="1360" y="611"/>
                    <a:pt x="1363" y="610"/>
                  </a:cubicBezTo>
                  <a:cubicBezTo>
                    <a:pt x="1366" y="609"/>
                    <a:pt x="1379" y="607"/>
                    <a:pt x="1384" y="605"/>
                  </a:cubicBezTo>
                  <a:cubicBezTo>
                    <a:pt x="1389" y="603"/>
                    <a:pt x="1392" y="601"/>
                    <a:pt x="1395" y="599"/>
                  </a:cubicBezTo>
                  <a:cubicBezTo>
                    <a:pt x="1410" y="602"/>
                    <a:pt x="1400" y="593"/>
                    <a:pt x="1404" y="590"/>
                  </a:cubicBezTo>
                  <a:cubicBezTo>
                    <a:pt x="1408" y="588"/>
                    <a:pt x="1414" y="591"/>
                    <a:pt x="1419" y="587"/>
                  </a:cubicBezTo>
                  <a:cubicBezTo>
                    <a:pt x="1424" y="583"/>
                    <a:pt x="1428" y="571"/>
                    <a:pt x="1431" y="566"/>
                  </a:cubicBezTo>
                  <a:cubicBezTo>
                    <a:pt x="1434" y="561"/>
                    <a:pt x="1434" y="557"/>
                    <a:pt x="1437" y="554"/>
                  </a:cubicBezTo>
                  <a:cubicBezTo>
                    <a:pt x="1440" y="551"/>
                    <a:pt x="1447" y="551"/>
                    <a:pt x="1449" y="548"/>
                  </a:cubicBezTo>
                  <a:cubicBezTo>
                    <a:pt x="1451" y="545"/>
                    <a:pt x="1451" y="540"/>
                    <a:pt x="1452" y="535"/>
                  </a:cubicBezTo>
                  <a:cubicBezTo>
                    <a:pt x="1453" y="530"/>
                    <a:pt x="1454" y="525"/>
                    <a:pt x="1455" y="520"/>
                  </a:cubicBezTo>
                  <a:cubicBezTo>
                    <a:pt x="1456" y="515"/>
                    <a:pt x="1458" y="509"/>
                    <a:pt x="1459" y="506"/>
                  </a:cubicBezTo>
                  <a:cubicBezTo>
                    <a:pt x="1460" y="503"/>
                    <a:pt x="1461" y="503"/>
                    <a:pt x="1464" y="502"/>
                  </a:cubicBezTo>
                  <a:cubicBezTo>
                    <a:pt x="1467" y="501"/>
                    <a:pt x="1474" y="502"/>
                    <a:pt x="1476" y="499"/>
                  </a:cubicBezTo>
                  <a:cubicBezTo>
                    <a:pt x="1478" y="496"/>
                    <a:pt x="1475" y="487"/>
                    <a:pt x="1476" y="485"/>
                  </a:cubicBezTo>
                  <a:cubicBezTo>
                    <a:pt x="1477" y="483"/>
                    <a:pt x="1482" y="487"/>
                    <a:pt x="1483" y="485"/>
                  </a:cubicBezTo>
                  <a:cubicBezTo>
                    <a:pt x="1484" y="483"/>
                    <a:pt x="1482" y="478"/>
                    <a:pt x="1482" y="475"/>
                  </a:cubicBezTo>
                  <a:cubicBezTo>
                    <a:pt x="1482" y="472"/>
                    <a:pt x="1482" y="469"/>
                    <a:pt x="1485" y="467"/>
                  </a:cubicBezTo>
                  <a:cubicBezTo>
                    <a:pt x="1488" y="465"/>
                    <a:pt x="1496" y="466"/>
                    <a:pt x="1498" y="463"/>
                  </a:cubicBezTo>
                  <a:lnTo>
                    <a:pt x="1500" y="449"/>
                  </a:lnTo>
                  <a:cubicBezTo>
                    <a:pt x="1502" y="446"/>
                    <a:pt x="1509" y="448"/>
                    <a:pt x="1510" y="443"/>
                  </a:cubicBezTo>
                  <a:cubicBezTo>
                    <a:pt x="1511" y="438"/>
                    <a:pt x="1495" y="430"/>
                    <a:pt x="1504" y="421"/>
                  </a:cubicBezTo>
                  <a:lnTo>
                    <a:pt x="1501" y="407"/>
                  </a:lnTo>
                  <a:cubicBezTo>
                    <a:pt x="1499" y="405"/>
                    <a:pt x="1494" y="408"/>
                    <a:pt x="1491" y="407"/>
                  </a:cubicBezTo>
                  <a:cubicBezTo>
                    <a:pt x="1488" y="406"/>
                    <a:pt x="1489" y="404"/>
                    <a:pt x="1485" y="401"/>
                  </a:cubicBezTo>
                  <a:cubicBezTo>
                    <a:pt x="1481" y="398"/>
                    <a:pt x="1472" y="394"/>
                    <a:pt x="1467" y="392"/>
                  </a:cubicBezTo>
                  <a:cubicBezTo>
                    <a:pt x="1462" y="390"/>
                    <a:pt x="1454" y="392"/>
                    <a:pt x="1452" y="391"/>
                  </a:cubicBezTo>
                  <a:cubicBezTo>
                    <a:pt x="1450" y="390"/>
                    <a:pt x="1455" y="389"/>
                    <a:pt x="1452" y="388"/>
                  </a:cubicBezTo>
                  <a:cubicBezTo>
                    <a:pt x="1449" y="387"/>
                    <a:pt x="1438" y="387"/>
                    <a:pt x="1434" y="386"/>
                  </a:cubicBezTo>
                  <a:cubicBezTo>
                    <a:pt x="1430" y="385"/>
                    <a:pt x="1432" y="381"/>
                    <a:pt x="1429" y="380"/>
                  </a:cubicBezTo>
                  <a:cubicBezTo>
                    <a:pt x="1426" y="379"/>
                    <a:pt x="1419" y="382"/>
                    <a:pt x="1416" y="380"/>
                  </a:cubicBezTo>
                  <a:cubicBezTo>
                    <a:pt x="1413" y="378"/>
                    <a:pt x="1410" y="372"/>
                    <a:pt x="1408" y="368"/>
                  </a:cubicBezTo>
                  <a:cubicBezTo>
                    <a:pt x="1406" y="364"/>
                    <a:pt x="1404" y="361"/>
                    <a:pt x="1402" y="356"/>
                  </a:cubicBezTo>
                  <a:cubicBezTo>
                    <a:pt x="1400" y="351"/>
                    <a:pt x="1396" y="343"/>
                    <a:pt x="1396" y="338"/>
                  </a:cubicBezTo>
                  <a:cubicBezTo>
                    <a:pt x="1400" y="310"/>
                    <a:pt x="1411" y="356"/>
                    <a:pt x="1404" y="326"/>
                  </a:cubicBezTo>
                  <a:lnTo>
                    <a:pt x="1420" y="322"/>
                  </a:lnTo>
                  <a:cubicBezTo>
                    <a:pt x="1424" y="319"/>
                    <a:pt x="1425" y="317"/>
                    <a:pt x="1428" y="310"/>
                  </a:cubicBezTo>
                  <a:cubicBezTo>
                    <a:pt x="1431" y="303"/>
                    <a:pt x="1437" y="287"/>
                    <a:pt x="1436" y="282"/>
                  </a:cubicBezTo>
                  <a:cubicBezTo>
                    <a:pt x="1435" y="277"/>
                    <a:pt x="1426" y="283"/>
                    <a:pt x="1424" y="278"/>
                  </a:cubicBezTo>
                  <a:cubicBezTo>
                    <a:pt x="1422" y="273"/>
                    <a:pt x="1423" y="262"/>
                    <a:pt x="1422" y="254"/>
                  </a:cubicBezTo>
                  <a:cubicBezTo>
                    <a:pt x="1421" y="246"/>
                    <a:pt x="1419" y="238"/>
                    <a:pt x="1420" y="232"/>
                  </a:cubicBezTo>
                  <a:cubicBezTo>
                    <a:pt x="1421" y="226"/>
                    <a:pt x="1423" y="223"/>
                    <a:pt x="1426" y="220"/>
                  </a:cubicBezTo>
                  <a:cubicBezTo>
                    <a:pt x="1429" y="217"/>
                    <a:pt x="1435" y="218"/>
                    <a:pt x="1438" y="216"/>
                  </a:cubicBezTo>
                  <a:cubicBezTo>
                    <a:pt x="1441" y="214"/>
                    <a:pt x="1444" y="211"/>
                    <a:pt x="1446" y="209"/>
                  </a:cubicBezTo>
                  <a:cubicBezTo>
                    <a:pt x="1448" y="207"/>
                    <a:pt x="1453" y="204"/>
                    <a:pt x="1452" y="202"/>
                  </a:cubicBezTo>
                  <a:cubicBezTo>
                    <a:pt x="1451" y="200"/>
                    <a:pt x="1447" y="201"/>
                    <a:pt x="1443" y="197"/>
                  </a:cubicBezTo>
                  <a:cubicBezTo>
                    <a:pt x="1439" y="193"/>
                    <a:pt x="1431" y="181"/>
                    <a:pt x="1426" y="179"/>
                  </a:cubicBezTo>
                  <a:cubicBezTo>
                    <a:pt x="1421" y="177"/>
                    <a:pt x="1415" y="184"/>
                    <a:pt x="1411" y="184"/>
                  </a:cubicBezTo>
                  <a:cubicBezTo>
                    <a:pt x="1407" y="184"/>
                    <a:pt x="1405" y="181"/>
                    <a:pt x="1401" y="178"/>
                  </a:cubicBezTo>
                  <a:cubicBezTo>
                    <a:pt x="1397" y="175"/>
                    <a:pt x="1390" y="170"/>
                    <a:pt x="1386" y="167"/>
                  </a:cubicBezTo>
                  <a:cubicBezTo>
                    <a:pt x="1382" y="164"/>
                    <a:pt x="1380" y="159"/>
                    <a:pt x="1375" y="158"/>
                  </a:cubicBezTo>
                  <a:cubicBezTo>
                    <a:pt x="1370" y="157"/>
                    <a:pt x="1360" y="160"/>
                    <a:pt x="1354" y="158"/>
                  </a:cubicBezTo>
                  <a:cubicBezTo>
                    <a:pt x="1350" y="156"/>
                    <a:pt x="1358" y="151"/>
                    <a:pt x="1341" y="145"/>
                  </a:cubicBezTo>
                  <a:cubicBezTo>
                    <a:pt x="1339" y="142"/>
                    <a:pt x="1343" y="140"/>
                    <a:pt x="1342" y="137"/>
                  </a:cubicBezTo>
                  <a:cubicBezTo>
                    <a:pt x="1341" y="134"/>
                    <a:pt x="1336" y="130"/>
                    <a:pt x="1332" y="128"/>
                  </a:cubicBezTo>
                  <a:cubicBezTo>
                    <a:pt x="1328" y="126"/>
                    <a:pt x="1322" y="127"/>
                    <a:pt x="1318" y="127"/>
                  </a:cubicBezTo>
                  <a:cubicBezTo>
                    <a:pt x="1314" y="127"/>
                    <a:pt x="1310" y="128"/>
                    <a:pt x="1305" y="128"/>
                  </a:cubicBezTo>
                  <a:cubicBezTo>
                    <a:pt x="1300" y="128"/>
                    <a:pt x="1293" y="125"/>
                    <a:pt x="1287" y="124"/>
                  </a:cubicBezTo>
                  <a:cubicBezTo>
                    <a:pt x="1281" y="123"/>
                    <a:pt x="1272" y="125"/>
                    <a:pt x="1266" y="124"/>
                  </a:cubicBezTo>
                  <a:cubicBezTo>
                    <a:pt x="1260" y="123"/>
                    <a:pt x="1257" y="116"/>
                    <a:pt x="1252" y="115"/>
                  </a:cubicBezTo>
                  <a:cubicBezTo>
                    <a:pt x="1247" y="113"/>
                    <a:pt x="1242" y="118"/>
                    <a:pt x="1236" y="118"/>
                  </a:cubicBezTo>
                  <a:cubicBezTo>
                    <a:pt x="1230" y="118"/>
                    <a:pt x="1234" y="121"/>
                    <a:pt x="1216" y="112"/>
                  </a:cubicBezTo>
                  <a:cubicBezTo>
                    <a:pt x="1203" y="74"/>
                    <a:pt x="1160" y="75"/>
                    <a:pt x="1128" y="64"/>
                  </a:cubicBezTo>
                  <a:cubicBezTo>
                    <a:pt x="1106" y="58"/>
                    <a:pt x="1098" y="72"/>
                    <a:pt x="1089" y="77"/>
                  </a:cubicBezTo>
                  <a:cubicBezTo>
                    <a:pt x="1080" y="82"/>
                    <a:pt x="1080" y="88"/>
                    <a:pt x="1074" y="92"/>
                  </a:cubicBezTo>
                  <a:cubicBezTo>
                    <a:pt x="1070" y="98"/>
                    <a:pt x="1054" y="102"/>
                    <a:pt x="1054" y="102"/>
                  </a:cubicBezTo>
                  <a:cubicBezTo>
                    <a:pt x="1031" y="99"/>
                    <a:pt x="997" y="96"/>
                    <a:pt x="976" y="84"/>
                  </a:cubicBezTo>
                  <a:cubicBezTo>
                    <a:pt x="966" y="78"/>
                    <a:pt x="957" y="70"/>
                    <a:pt x="946" y="66"/>
                  </a:cubicBezTo>
                  <a:cubicBezTo>
                    <a:pt x="941" y="58"/>
                    <a:pt x="937" y="60"/>
                    <a:pt x="930" y="54"/>
                  </a:cubicBezTo>
                  <a:cubicBezTo>
                    <a:pt x="916" y="42"/>
                    <a:pt x="915" y="36"/>
                    <a:pt x="898" y="32"/>
                  </a:cubicBezTo>
                  <a:cubicBezTo>
                    <a:pt x="891" y="27"/>
                    <a:pt x="883" y="28"/>
                    <a:pt x="876" y="24"/>
                  </a:cubicBezTo>
                  <a:cubicBezTo>
                    <a:pt x="869" y="21"/>
                    <a:pt x="871" y="9"/>
                    <a:pt x="862" y="5"/>
                  </a:cubicBezTo>
                  <a:cubicBezTo>
                    <a:pt x="853" y="1"/>
                    <a:pt x="830" y="2"/>
                    <a:pt x="819" y="1"/>
                  </a:cubicBezTo>
                  <a:cubicBezTo>
                    <a:pt x="809" y="1"/>
                    <a:pt x="802" y="0"/>
                    <a:pt x="795" y="1"/>
                  </a:cubicBezTo>
                  <a:cubicBezTo>
                    <a:pt x="788" y="2"/>
                    <a:pt x="794" y="7"/>
                    <a:pt x="778" y="8"/>
                  </a:cubicBezTo>
                  <a:cubicBezTo>
                    <a:pt x="762" y="9"/>
                    <a:pt x="712" y="8"/>
                    <a:pt x="696" y="8"/>
                  </a:cubicBezTo>
                  <a:cubicBezTo>
                    <a:pt x="681" y="9"/>
                    <a:pt x="686" y="7"/>
                    <a:pt x="682" y="11"/>
                  </a:cubicBezTo>
                  <a:cubicBezTo>
                    <a:pt x="678" y="14"/>
                    <a:pt x="672" y="22"/>
                    <a:pt x="670" y="26"/>
                  </a:cubicBezTo>
                  <a:close/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6"/>
            <p:cNvSpPr>
              <a:spLocks/>
            </p:cNvSpPr>
            <p:nvPr/>
          </p:nvSpPr>
          <p:spPr bwMode="auto">
            <a:xfrm>
              <a:off x="4046" y="3071"/>
              <a:ext cx="1362" cy="585"/>
            </a:xfrm>
            <a:custGeom>
              <a:avLst/>
              <a:gdLst>
                <a:gd name="T0" fmla="*/ 32 w 1362"/>
                <a:gd name="T1" fmla="*/ 147 h 585"/>
                <a:gd name="T2" fmla="*/ 127 w 1362"/>
                <a:gd name="T3" fmla="*/ 174 h 585"/>
                <a:gd name="T4" fmla="*/ 116 w 1362"/>
                <a:gd name="T5" fmla="*/ 240 h 585"/>
                <a:gd name="T6" fmla="*/ 19 w 1362"/>
                <a:gd name="T7" fmla="*/ 303 h 585"/>
                <a:gd name="T8" fmla="*/ 2 w 1362"/>
                <a:gd name="T9" fmla="*/ 384 h 585"/>
                <a:gd name="T10" fmla="*/ 49 w 1362"/>
                <a:gd name="T11" fmla="*/ 454 h 585"/>
                <a:gd name="T12" fmla="*/ 124 w 1362"/>
                <a:gd name="T13" fmla="*/ 481 h 585"/>
                <a:gd name="T14" fmla="*/ 192 w 1362"/>
                <a:gd name="T15" fmla="*/ 497 h 585"/>
                <a:gd name="T16" fmla="*/ 266 w 1362"/>
                <a:gd name="T17" fmla="*/ 493 h 585"/>
                <a:gd name="T18" fmla="*/ 331 w 1362"/>
                <a:gd name="T19" fmla="*/ 441 h 585"/>
                <a:gd name="T20" fmla="*/ 395 w 1362"/>
                <a:gd name="T21" fmla="*/ 412 h 585"/>
                <a:gd name="T22" fmla="*/ 478 w 1362"/>
                <a:gd name="T23" fmla="*/ 385 h 585"/>
                <a:gd name="T24" fmla="*/ 588 w 1362"/>
                <a:gd name="T25" fmla="*/ 373 h 585"/>
                <a:gd name="T26" fmla="*/ 661 w 1362"/>
                <a:gd name="T27" fmla="*/ 394 h 585"/>
                <a:gd name="T28" fmla="*/ 752 w 1362"/>
                <a:gd name="T29" fmla="*/ 375 h 585"/>
                <a:gd name="T30" fmla="*/ 839 w 1362"/>
                <a:gd name="T31" fmla="*/ 361 h 585"/>
                <a:gd name="T32" fmla="*/ 958 w 1362"/>
                <a:gd name="T33" fmla="*/ 402 h 585"/>
                <a:gd name="T34" fmla="*/ 1003 w 1362"/>
                <a:gd name="T35" fmla="*/ 435 h 585"/>
                <a:gd name="T36" fmla="*/ 1020 w 1362"/>
                <a:gd name="T37" fmla="*/ 477 h 585"/>
                <a:gd name="T38" fmla="*/ 1043 w 1362"/>
                <a:gd name="T39" fmla="*/ 510 h 585"/>
                <a:gd name="T40" fmla="*/ 1106 w 1362"/>
                <a:gd name="T41" fmla="*/ 532 h 585"/>
                <a:gd name="T42" fmla="*/ 1151 w 1362"/>
                <a:gd name="T43" fmla="*/ 565 h 585"/>
                <a:gd name="T44" fmla="*/ 1202 w 1362"/>
                <a:gd name="T45" fmla="*/ 585 h 585"/>
                <a:gd name="T46" fmla="*/ 1310 w 1362"/>
                <a:gd name="T47" fmla="*/ 583 h 585"/>
                <a:gd name="T48" fmla="*/ 1345 w 1362"/>
                <a:gd name="T49" fmla="*/ 553 h 585"/>
                <a:gd name="T50" fmla="*/ 1357 w 1362"/>
                <a:gd name="T51" fmla="*/ 501 h 585"/>
                <a:gd name="T52" fmla="*/ 1319 w 1362"/>
                <a:gd name="T53" fmla="*/ 460 h 585"/>
                <a:gd name="T54" fmla="*/ 1276 w 1362"/>
                <a:gd name="T55" fmla="*/ 417 h 585"/>
                <a:gd name="T56" fmla="*/ 1252 w 1362"/>
                <a:gd name="T57" fmla="*/ 346 h 585"/>
                <a:gd name="T58" fmla="*/ 1238 w 1362"/>
                <a:gd name="T59" fmla="*/ 294 h 585"/>
                <a:gd name="T60" fmla="*/ 1214 w 1362"/>
                <a:gd name="T61" fmla="*/ 268 h 585"/>
                <a:gd name="T62" fmla="*/ 1177 w 1362"/>
                <a:gd name="T63" fmla="*/ 235 h 585"/>
                <a:gd name="T64" fmla="*/ 1133 w 1362"/>
                <a:gd name="T65" fmla="*/ 222 h 585"/>
                <a:gd name="T66" fmla="*/ 1114 w 1362"/>
                <a:gd name="T67" fmla="*/ 159 h 585"/>
                <a:gd name="T68" fmla="*/ 1100 w 1362"/>
                <a:gd name="T69" fmla="*/ 102 h 585"/>
                <a:gd name="T70" fmla="*/ 1116 w 1362"/>
                <a:gd name="T71" fmla="*/ 53 h 585"/>
                <a:gd name="T72" fmla="*/ 1066 w 1362"/>
                <a:gd name="T73" fmla="*/ 36 h 585"/>
                <a:gd name="T74" fmla="*/ 970 w 1362"/>
                <a:gd name="T75" fmla="*/ 54 h 585"/>
                <a:gd name="T76" fmla="*/ 869 w 1362"/>
                <a:gd name="T77" fmla="*/ 64 h 585"/>
                <a:gd name="T78" fmla="*/ 769 w 1362"/>
                <a:gd name="T79" fmla="*/ 33 h 585"/>
                <a:gd name="T80" fmla="*/ 697 w 1362"/>
                <a:gd name="T81" fmla="*/ 16 h 585"/>
                <a:gd name="T82" fmla="*/ 595 w 1362"/>
                <a:gd name="T83" fmla="*/ 6 h 585"/>
                <a:gd name="T84" fmla="*/ 539 w 1362"/>
                <a:gd name="T85" fmla="*/ 39 h 585"/>
                <a:gd name="T86" fmla="*/ 487 w 1362"/>
                <a:gd name="T87" fmla="*/ 60 h 585"/>
                <a:gd name="T88" fmla="*/ 374 w 1362"/>
                <a:gd name="T89" fmla="*/ 31 h 585"/>
                <a:gd name="T90" fmla="*/ 311 w 1362"/>
                <a:gd name="T91" fmla="*/ 39 h 585"/>
                <a:gd name="T92" fmla="*/ 257 w 1362"/>
                <a:gd name="T93" fmla="*/ 70 h 585"/>
                <a:gd name="T94" fmla="*/ 170 w 1362"/>
                <a:gd name="T95" fmla="*/ 73 h 585"/>
                <a:gd name="T96" fmla="*/ 67 w 1362"/>
                <a:gd name="T97" fmla="*/ 70 h 5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62"/>
                <a:gd name="T148" fmla="*/ 0 h 585"/>
                <a:gd name="T149" fmla="*/ 1362 w 1362"/>
                <a:gd name="T150" fmla="*/ 585 h 5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62" h="585">
                  <a:moveTo>
                    <a:pt x="67" y="70"/>
                  </a:moveTo>
                  <a:cubicBezTo>
                    <a:pt x="49" y="82"/>
                    <a:pt x="62" y="90"/>
                    <a:pt x="43" y="96"/>
                  </a:cubicBezTo>
                  <a:cubicBezTo>
                    <a:pt x="32" y="88"/>
                    <a:pt x="32" y="99"/>
                    <a:pt x="30" y="109"/>
                  </a:cubicBezTo>
                  <a:cubicBezTo>
                    <a:pt x="31" y="122"/>
                    <a:pt x="30" y="135"/>
                    <a:pt x="32" y="147"/>
                  </a:cubicBezTo>
                  <a:cubicBezTo>
                    <a:pt x="32" y="148"/>
                    <a:pt x="47" y="152"/>
                    <a:pt x="49" y="153"/>
                  </a:cubicBezTo>
                  <a:cubicBezTo>
                    <a:pt x="55" y="156"/>
                    <a:pt x="68" y="163"/>
                    <a:pt x="68" y="163"/>
                  </a:cubicBezTo>
                  <a:cubicBezTo>
                    <a:pt x="75" y="165"/>
                    <a:pt x="72" y="170"/>
                    <a:pt x="82" y="172"/>
                  </a:cubicBezTo>
                  <a:cubicBezTo>
                    <a:pt x="92" y="174"/>
                    <a:pt x="118" y="173"/>
                    <a:pt x="127" y="174"/>
                  </a:cubicBezTo>
                  <a:cubicBezTo>
                    <a:pt x="136" y="175"/>
                    <a:pt x="135" y="172"/>
                    <a:pt x="138" y="177"/>
                  </a:cubicBezTo>
                  <a:cubicBezTo>
                    <a:pt x="151" y="185"/>
                    <a:pt x="143" y="199"/>
                    <a:pt x="143" y="207"/>
                  </a:cubicBezTo>
                  <a:cubicBezTo>
                    <a:pt x="143" y="215"/>
                    <a:pt x="140" y="222"/>
                    <a:pt x="136" y="227"/>
                  </a:cubicBezTo>
                  <a:cubicBezTo>
                    <a:pt x="133" y="238"/>
                    <a:pt x="135" y="231"/>
                    <a:pt x="116" y="240"/>
                  </a:cubicBezTo>
                  <a:cubicBezTo>
                    <a:pt x="111" y="244"/>
                    <a:pt x="113" y="248"/>
                    <a:pt x="107" y="253"/>
                  </a:cubicBezTo>
                  <a:cubicBezTo>
                    <a:pt x="101" y="258"/>
                    <a:pt x="94" y="263"/>
                    <a:pt x="80" y="268"/>
                  </a:cubicBezTo>
                  <a:cubicBezTo>
                    <a:pt x="66" y="273"/>
                    <a:pt x="30" y="275"/>
                    <a:pt x="20" y="281"/>
                  </a:cubicBezTo>
                  <a:cubicBezTo>
                    <a:pt x="0" y="292"/>
                    <a:pt x="21" y="296"/>
                    <a:pt x="19" y="303"/>
                  </a:cubicBezTo>
                  <a:cubicBezTo>
                    <a:pt x="17" y="310"/>
                    <a:pt x="12" y="315"/>
                    <a:pt x="10" y="322"/>
                  </a:cubicBezTo>
                  <a:cubicBezTo>
                    <a:pt x="9" y="327"/>
                    <a:pt x="9" y="338"/>
                    <a:pt x="8" y="343"/>
                  </a:cubicBezTo>
                  <a:cubicBezTo>
                    <a:pt x="7" y="347"/>
                    <a:pt x="4" y="355"/>
                    <a:pt x="4" y="355"/>
                  </a:cubicBezTo>
                  <a:cubicBezTo>
                    <a:pt x="8" y="367"/>
                    <a:pt x="0" y="374"/>
                    <a:pt x="2" y="384"/>
                  </a:cubicBezTo>
                  <a:cubicBezTo>
                    <a:pt x="4" y="394"/>
                    <a:pt x="10" y="404"/>
                    <a:pt x="14" y="413"/>
                  </a:cubicBezTo>
                  <a:cubicBezTo>
                    <a:pt x="17" y="419"/>
                    <a:pt x="18" y="432"/>
                    <a:pt x="24" y="437"/>
                  </a:cubicBezTo>
                  <a:cubicBezTo>
                    <a:pt x="27" y="440"/>
                    <a:pt x="32" y="441"/>
                    <a:pt x="36" y="443"/>
                  </a:cubicBezTo>
                  <a:cubicBezTo>
                    <a:pt x="39" y="445"/>
                    <a:pt x="44" y="451"/>
                    <a:pt x="49" y="454"/>
                  </a:cubicBezTo>
                  <a:cubicBezTo>
                    <a:pt x="54" y="457"/>
                    <a:pt x="47" y="466"/>
                    <a:pt x="68" y="460"/>
                  </a:cubicBezTo>
                  <a:cubicBezTo>
                    <a:pt x="86" y="450"/>
                    <a:pt x="91" y="466"/>
                    <a:pt x="100" y="465"/>
                  </a:cubicBezTo>
                  <a:cubicBezTo>
                    <a:pt x="101" y="475"/>
                    <a:pt x="114" y="472"/>
                    <a:pt x="118" y="475"/>
                  </a:cubicBezTo>
                  <a:cubicBezTo>
                    <a:pt x="122" y="478"/>
                    <a:pt x="120" y="480"/>
                    <a:pt x="124" y="481"/>
                  </a:cubicBezTo>
                  <a:cubicBezTo>
                    <a:pt x="128" y="483"/>
                    <a:pt x="142" y="484"/>
                    <a:pt x="142" y="484"/>
                  </a:cubicBezTo>
                  <a:cubicBezTo>
                    <a:pt x="146" y="486"/>
                    <a:pt x="147" y="491"/>
                    <a:pt x="152" y="492"/>
                  </a:cubicBezTo>
                  <a:cubicBezTo>
                    <a:pt x="157" y="493"/>
                    <a:pt x="166" y="492"/>
                    <a:pt x="173" y="493"/>
                  </a:cubicBezTo>
                  <a:cubicBezTo>
                    <a:pt x="180" y="494"/>
                    <a:pt x="185" y="495"/>
                    <a:pt x="192" y="497"/>
                  </a:cubicBezTo>
                  <a:cubicBezTo>
                    <a:pt x="197" y="499"/>
                    <a:pt x="210" y="503"/>
                    <a:pt x="214" y="505"/>
                  </a:cubicBezTo>
                  <a:cubicBezTo>
                    <a:pt x="218" y="507"/>
                    <a:pt x="218" y="510"/>
                    <a:pt x="218" y="510"/>
                  </a:cubicBezTo>
                  <a:cubicBezTo>
                    <a:pt x="231" y="509"/>
                    <a:pt x="247" y="515"/>
                    <a:pt x="252" y="501"/>
                  </a:cubicBezTo>
                  <a:cubicBezTo>
                    <a:pt x="253" y="496"/>
                    <a:pt x="263" y="497"/>
                    <a:pt x="266" y="493"/>
                  </a:cubicBezTo>
                  <a:cubicBezTo>
                    <a:pt x="270" y="487"/>
                    <a:pt x="265" y="474"/>
                    <a:pt x="265" y="474"/>
                  </a:cubicBezTo>
                  <a:cubicBezTo>
                    <a:pt x="268" y="470"/>
                    <a:pt x="277" y="464"/>
                    <a:pt x="284" y="459"/>
                  </a:cubicBezTo>
                  <a:cubicBezTo>
                    <a:pt x="291" y="454"/>
                    <a:pt x="299" y="448"/>
                    <a:pt x="307" y="445"/>
                  </a:cubicBezTo>
                  <a:cubicBezTo>
                    <a:pt x="315" y="438"/>
                    <a:pt x="326" y="443"/>
                    <a:pt x="331" y="441"/>
                  </a:cubicBezTo>
                  <a:cubicBezTo>
                    <a:pt x="336" y="439"/>
                    <a:pt x="334" y="432"/>
                    <a:pt x="337" y="430"/>
                  </a:cubicBezTo>
                  <a:cubicBezTo>
                    <a:pt x="340" y="428"/>
                    <a:pt x="345" y="432"/>
                    <a:pt x="350" y="431"/>
                  </a:cubicBezTo>
                  <a:cubicBezTo>
                    <a:pt x="356" y="429"/>
                    <a:pt x="368" y="425"/>
                    <a:pt x="368" y="425"/>
                  </a:cubicBezTo>
                  <a:cubicBezTo>
                    <a:pt x="386" y="426"/>
                    <a:pt x="390" y="416"/>
                    <a:pt x="395" y="412"/>
                  </a:cubicBezTo>
                  <a:cubicBezTo>
                    <a:pt x="400" y="408"/>
                    <a:pt x="396" y="402"/>
                    <a:pt x="401" y="400"/>
                  </a:cubicBezTo>
                  <a:cubicBezTo>
                    <a:pt x="406" y="398"/>
                    <a:pt x="419" y="402"/>
                    <a:pt x="428" y="399"/>
                  </a:cubicBezTo>
                  <a:cubicBezTo>
                    <a:pt x="437" y="396"/>
                    <a:pt x="452" y="400"/>
                    <a:pt x="455" y="384"/>
                  </a:cubicBezTo>
                  <a:cubicBezTo>
                    <a:pt x="470" y="377"/>
                    <a:pt x="471" y="386"/>
                    <a:pt x="478" y="385"/>
                  </a:cubicBezTo>
                  <a:cubicBezTo>
                    <a:pt x="485" y="384"/>
                    <a:pt x="494" y="381"/>
                    <a:pt x="500" y="378"/>
                  </a:cubicBezTo>
                  <a:cubicBezTo>
                    <a:pt x="513" y="375"/>
                    <a:pt x="505" y="370"/>
                    <a:pt x="514" y="369"/>
                  </a:cubicBezTo>
                  <a:cubicBezTo>
                    <a:pt x="523" y="368"/>
                    <a:pt x="541" y="371"/>
                    <a:pt x="553" y="372"/>
                  </a:cubicBezTo>
                  <a:cubicBezTo>
                    <a:pt x="565" y="373"/>
                    <a:pt x="577" y="371"/>
                    <a:pt x="588" y="373"/>
                  </a:cubicBezTo>
                  <a:cubicBezTo>
                    <a:pt x="617" y="376"/>
                    <a:pt x="609" y="380"/>
                    <a:pt x="617" y="381"/>
                  </a:cubicBezTo>
                  <a:cubicBezTo>
                    <a:pt x="625" y="382"/>
                    <a:pt x="630" y="381"/>
                    <a:pt x="634" y="382"/>
                  </a:cubicBezTo>
                  <a:cubicBezTo>
                    <a:pt x="638" y="383"/>
                    <a:pt x="636" y="388"/>
                    <a:pt x="640" y="390"/>
                  </a:cubicBezTo>
                  <a:cubicBezTo>
                    <a:pt x="644" y="392"/>
                    <a:pt x="654" y="394"/>
                    <a:pt x="661" y="394"/>
                  </a:cubicBezTo>
                  <a:cubicBezTo>
                    <a:pt x="668" y="394"/>
                    <a:pt x="674" y="391"/>
                    <a:pt x="680" y="391"/>
                  </a:cubicBezTo>
                  <a:cubicBezTo>
                    <a:pt x="686" y="391"/>
                    <a:pt x="690" y="393"/>
                    <a:pt x="698" y="391"/>
                  </a:cubicBezTo>
                  <a:cubicBezTo>
                    <a:pt x="733" y="393"/>
                    <a:pt x="722" y="385"/>
                    <a:pt x="731" y="382"/>
                  </a:cubicBezTo>
                  <a:cubicBezTo>
                    <a:pt x="740" y="379"/>
                    <a:pt x="745" y="377"/>
                    <a:pt x="752" y="375"/>
                  </a:cubicBezTo>
                  <a:cubicBezTo>
                    <a:pt x="770" y="390"/>
                    <a:pt x="763" y="369"/>
                    <a:pt x="775" y="367"/>
                  </a:cubicBezTo>
                  <a:cubicBezTo>
                    <a:pt x="797" y="369"/>
                    <a:pt x="793" y="367"/>
                    <a:pt x="793" y="360"/>
                  </a:cubicBezTo>
                  <a:cubicBezTo>
                    <a:pt x="797" y="359"/>
                    <a:pt x="808" y="363"/>
                    <a:pt x="808" y="363"/>
                  </a:cubicBezTo>
                  <a:cubicBezTo>
                    <a:pt x="814" y="360"/>
                    <a:pt x="829" y="362"/>
                    <a:pt x="839" y="361"/>
                  </a:cubicBezTo>
                  <a:cubicBezTo>
                    <a:pt x="849" y="360"/>
                    <a:pt x="857" y="357"/>
                    <a:pt x="868" y="359"/>
                  </a:cubicBezTo>
                  <a:cubicBezTo>
                    <a:pt x="877" y="372"/>
                    <a:pt x="896" y="366"/>
                    <a:pt x="905" y="370"/>
                  </a:cubicBezTo>
                  <a:cubicBezTo>
                    <a:pt x="914" y="374"/>
                    <a:pt x="899" y="378"/>
                    <a:pt x="922" y="381"/>
                  </a:cubicBezTo>
                  <a:cubicBezTo>
                    <a:pt x="936" y="395"/>
                    <a:pt x="938" y="399"/>
                    <a:pt x="958" y="402"/>
                  </a:cubicBezTo>
                  <a:cubicBezTo>
                    <a:pt x="966" y="407"/>
                    <a:pt x="963" y="417"/>
                    <a:pt x="967" y="420"/>
                  </a:cubicBezTo>
                  <a:cubicBezTo>
                    <a:pt x="971" y="423"/>
                    <a:pt x="977" y="422"/>
                    <a:pt x="982" y="423"/>
                  </a:cubicBezTo>
                  <a:cubicBezTo>
                    <a:pt x="987" y="428"/>
                    <a:pt x="992" y="424"/>
                    <a:pt x="995" y="426"/>
                  </a:cubicBezTo>
                  <a:cubicBezTo>
                    <a:pt x="998" y="428"/>
                    <a:pt x="1002" y="432"/>
                    <a:pt x="1003" y="435"/>
                  </a:cubicBezTo>
                  <a:cubicBezTo>
                    <a:pt x="1004" y="438"/>
                    <a:pt x="1003" y="440"/>
                    <a:pt x="1004" y="443"/>
                  </a:cubicBezTo>
                  <a:cubicBezTo>
                    <a:pt x="1008" y="448"/>
                    <a:pt x="1008" y="450"/>
                    <a:pt x="1009" y="454"/>
                  </a:cubicBezTo>
                  <a:cubicBezTo>
                    <a:pt x="1010" y="458"/>
                    <a:pt x="1007" y="464"/>
                    <a:pt x="1009" y="468"/>
                  </a:cubicBezTo>
                  <a:cubicBezTo>
                    <a:pt x="1011" y="472"/>
                    <a:pt x="1019" y="473"/>
                    <a:pt x="1020" y="477"/>
                  </a:cubicBezTo>
                  <a:cubicBezTo>
                    <a:pt x="1023" y="485"/>
                    <a:pt x="1015" y="488"/>
                    <a:pt x="1016" y="493"/>
                  </a:cubicBezTo>
                  <a:cubicBezTo>
                    <a:pt x="1017" y="497"/>
                    <a:pt x="1022" y="497"/>
                    <a:pt x="1024" y="499"/>
                  </a:cubicBezTo>
                  <a:cubicBezTo>
                    <a:pt x="1026" y="501"/>
                    <a:pt x="1024" y="505"/>
                    <a:pt x="1027" y="507"/>
                  </a:cubicBezTo>
                  <a:cubicBezTo>
                    <a:pt x="1030" y="509"/>
                    <a:pt x="1038" y="507"/>
                    <a:pt x="1043" y="510"/>
                  </a:cubicBezTo>
                  <a:cubicBezTo>
                    <a:pt x="1048" y="513"/>
                    <a:pt x="1052" y="521"/>
                    <a:pt x="1058" y="523"/>
                  </a:cubicBezTo>
                  <a:cubicBezTo>
                    <a:pt x="1064" y="525"/>
                    <a:pt x="1073" y="521"/>
                    <a:pt x="1078" y="522"/>
                  </a:cubicBezTo>
                  <a:cubicBezTo>
                    <a:pt x="1083" y="523"/>
                    <a:pt x="1083" y="524"/>
                    <a:pt x="1088" y="526"/>
                  </a:cubicBezTo>
                  <a:cubicBezTo>
                    <a:pt x="1093" y="528"/>
                    <a:pt x="1101" y="531"/>
                    <a:pt x="1106" y="532"/>
                  </a:cubicBezTo>
                  <a:cubicBezTo>
                    <a:pt x="1111" y="533"/>
                    <a:pt x="1116" y="531"/>
                    <a:pt x="1120" y="533"/>
                  </a:cubicBezTo>
                  <a:cubicBezTo>
                    <a:pt x="1138" y="544"/>
                    <a:pt x="1128" y="539"/>
                    <a:pt x="1130" y="543"/>
                  </a:cubicBezTo>
                  <a:cubicBezTo>
                    <a:pt x="1134" y="547"/>
                    <a:pt x="1141" y="551"/>
                    <a:pt x="1144" y="555"/>
                  </a:cubicBezTo>
                  <a:cubicBezTo>
                    <a:pt x="1147" y="559"/>
                    <a:pt x="1148" y="563"/>
                    <a:pt x="1151" y="565"/>
                  </a:cubicBezTo>
                  <a:cubicBezTo>
                    <a:pt x="1154" y="567"/>
                    <a:pt x="1158" y="567"/>
                    <a:pt x="1162" y="568"/>
                  </a:cubicBezTo>
                  <a:cubicBezTo>
                    <a:pt x="1166" y="569"/>
                    <a:pt x="1175" y="571"/>
                    <a:pt x="1178" y="573"/>
                  </a:cubicBezTo>
                  <a:cubicBezTo>
                    <a:pt x="1189" y="580"/>
                    <a:pt x="1179" y="581"/>
                    <a:pt x="1183" y="583"/>
                  </a:cubicBezTo>
                  <a:cubicBezTo>
                    <a:pt x="1187" y="585"/>
                    <a:pt x="1194" y="585"/>
                    <a:pt x="1202" y="585"/>
                  </a:cubicBezTo>
                  <a:cubicBezTo>
                    <a:pt x="1210" y="585"/>
                    <a:pt x="1224" y="583"/>
                    <a:pt x="1234" y="583"/>
                  </a:cubicBezTo>
                  <a:cubicBezTo>
                    <a:pt x="1242" y="585"/>
                    <a:pt x="1262" y="582"/>
                    <a:pt x="1262" y="582"/>
                  </a:cubicBezTo>
                  <a:cubicBezTo>
                    <a:pt x="1272" y="582"/>
                    <a:pt x="1283" y="585"/>
                    <a:pt x="1291" y="585"/>
                  </a:cubicBezTo>
                  <a:cubicBezTo>
                    <a:pt x="1299" y="585"/>
                    <a:pt x="1304" y="583"/>
                    <a:pt x="1310" y="583"/>
                  </a:cubicBezTo>
                  <a:cubicBezTo>
                    <a:pt x="1315" y="582"/>
                    <a:pt x="1325" y="583"/>
                    <a:pt x="1328" y="582"/>
                  </a:cubicBezTo>
                  <a:cubicBezTo>
                    <a:pt x="1331" y="581"/>
                    <a:pt x="1328" y="578"/>
                    <a:pt x="1330" y="575"/>
                  </a:cubicBezTo>
                  <a:cubicBezTo>
                    <a:pt x="1334" y="571"/>
                    <a:pt x="1338" y="564"/>
                    <a:pt x="1339" y="561"/>
                  </a:cubicBezTo>
                  <a:cubicBezTo>
                    <a:pt x="1341" y="557"/>
                    <a:pt x="1343" y="555"/>
                    <a:pt x="1345" y="553"/>
                  </a:cubicBezTo>
                  <a:cubicBezTo>
                    <a:pt x="1349" y="550"/>
                    <a:pt x="1350" y="547"/>
                    <a:pt x="1350" y="547"/>
                  </a:cubicBezTo>
                  <a:cubicBezTo>
                    <a:pt x="1353" y="544"/>
                    <a:pt x="1358" y="542"/>
                    <a:pt x="1360" y="537"/>
                  </a:cubicBezTo>
                  <a:cubicBezTo>
                    <a:pt x="1362" y="532"/>
                    <a:pt x="1362" y="525"/>
                    <a:pt x="1361" y="519"/>
                  </a:cubicBezTo>
                  <a:cubicBezTo>
                    <a:pt x="1360" y="513"/>
                    <a:pt x="1359" y="505"/>
                    <a:pt x="1357" y="501"/>
                  </a:cubicBezTo>
                  <a:cubicBezTo>
                    <a:pt x="1355" y="497"/>
                    <a:pt x="1352" y="497"/>
                    <a:pt x="1349" y="493"/>
                  </a:cubicBezTo>
                  <a:cubicBezTo>
                    <a:pt x="1346" y="489"/>
                    <a:pt x="1343" y="484"/>
                    <a:pt x="1339" y="480"/>
                  </a:cubicBezTo>
                  <a:cubicBezTo>
                    <a:pt x="1335" y="476"/>
                    <a:pt x="1327" y="474"/>
                    <a:pt x="1324" y="471"/>
                  </a:cubicBezTo>
                  <a:cubicBezTo>
                    <a:pt x="1320" y="457"/>
                    <a:pt x="1321" y="463"/>
                    <a:pt x="1319" y="460"/>
                  </a:cubicBezTo>
                  <a:cubicBezTo>
                    <a:pt x="1317" y="457"/>
                    <a:pt x="1313" y="452"/>
                    <a:pt x="1309" y="450"/>
                  </a:cubicBezTo>
                  <a:cubicBezTo>
                    <a:pt x="1303" y="446"/>
                    <a:pt x="1292" y="445"/>
                    <a:pt x="1292" y="445"/>
                  </a:cubicBezTo>
                  <a:cubicBezTo>
                    <a:pt x="1288" y="442"/>
                    <a:pt x="1285" y="437"/>
                    <a:pt x="1282" y="432"/>
                  </a:cubicBezTo>
                  <a:cubicBezTo>
                    <a:pt x="1279" y="427"/>
                    <a:pt x="1279" y="422"/>
                    <a:pt x="1276" y="417"/>
                  </a:cubicBezTo>
                  <a:cubicBezTo>
                    <a:pt x="1271" y="411"/>
                    <a:pt x="1266" y="408"/>
                    <a:pt x="1264" y="403"/>
                  </a:cubicBezTo>
                  <a:cubicBezTo>
                    <a:pt x="1262" y="398"/>
                    <a:pt x="1263" y="391"/>
                    <a:pt x="1261" y="388"/>
                  </a:cubicBezTo>
                  <a:cubicBezTo>
                    <a:pt x="1259" y="385"/>
                    <a:pt x="1254" y="389"/>
                    <a:pt x="1253" y="382"/>
                  </a:cubicBezTo>
                  <a:cubicBezTo>
                    <a:pt x="1249" y="351"/>
                    <a:pt x="1255" y="369"/>
                    <a:pt x="1252" y="346"/>
                  </a:cubicBezTo>
                  <a:cubicBezTo>
                    <a:pt x="1251" y="337"/>
                    <a:pt x="1253" y="336"/>
                    <a:pt x="1252" y="331"/>
                  </a:cubicBezTo>
                  <a:cubicBezTo>
                    <a:pt x="1251" y="326"/>
                    <a:pt x="1248" y="319"/>
                    <a:pt x="1246" y="315"/>
                  </a:cubicBezTo>
                  <a:cubicBezTo>
                    <a:pt x="1244" y="311"/>
                    <a:pt x="1239" y="307"/>
                    <a:pt x="1238" y="304"/>
                  </a:cubicBezTo>
                  <a:cubicBezTo>
                    <a:pt x="1237" y="301"/>
                    <a:pt x="1240" y="297"/>
                    <a:pt x="1238" y="294"/>
                  </a:cubicBezTo>
                  <a:cubicBezTo>
                    <a:pt x="1236" y="291"/>
                    <a:pt x="1232" y="291"/>
                    <a:pt x="1229" y="288"/>
                  </a:cubicBezTo>
                  <a:cubicBezTo>
                    <a:pt x="1226" y="285"/>
                    <a:pt x="1224" y="278"/>
                    <a:pt x="1223" y="276"/>
                  </a:cubicBezTo>
                  <a:cubicBezTo>
                    <a:pt x="1222" y="274"/>
                    <a:pt x="1221" y="277"/>
                    <a:pt x="1220" y="276"/>
                  </a:cubicBezTo>
                  <a:cubicBezTo>
                    <a:pt x="1219" y="275"/>
                    <a:pt x="1217" y="272"/>
                    <a:pt x="1214" y="268"/>
                  </a:cubicBezTo>
                  <a:cubicBezTo>
                    <a:pt x="1211" y="264"/>
                    <a:pt x="1207" y="255"/>
                    <a:pt x="1204" y="253"/>
                  </a:cubicBezTo>
                  <a:cubicBezTo>
                    <a:pt x="1201" y="251"/>
                    <a:pt x="1197" y="256"/>
                    <a:pt x="1195" y="255"/>
                  </a:cubicBezTo>
                  <a:cubicBezTo>
                    <a:pt x="1185" y="238"/>
                    <a:pt x="1193" y="247"/>
                    <a:pt x="1190" y="244"/>
                  </a:cubicBezTo>
                  <a:cubicBezTo>
                    <a:pt x="1187" y="241"/>
                    <a:pt x="1182" y="237"/>
                    <a:pt x="1177" y="235"/>
                  </a:cubicBezTo>
                  <a:cubicBezTo>
                    <a:pt x="1172" y="233"/>
                    <a:pt x="1166" y="235"/>
                    <a:pt x="1162" y="234"/>
                  </a:cubicBezTo>
                  <a:cubicBezTo>
                    <a:pt x="1158" y="233"/>
                    <a:pt x="1155" y="227"/>
                    <a:pt x="1151" y="226"/>
                  </a:cubicBezTo>
                  <a:cubicBezTo>
                    <a:pt x="1147" y="225"/>
                    <a:pt x="1139" y="226"/>
                    <a:pt x="1136" y="225"/>
                  </a:cubicBezTo>
                  <a:cubicBezTo>
                    <a:pt x="1124" y="219"/>
                    <a:pt x="1137" y="227"/>
                    <a:pt x="1133" y="222"/>
                  </a:cubicBezTo>
                  <a:cubicBezTo>
                    <a:pt x="1130" y="220"/>
                    <a:pt x="1120" y="217"/>
                    <a:pt x="1117" y="213"/>
                  </a:cubicBezTo>
                  <a:cubicBezTo>
                    <a:pt x="1114" y="209"/>
                    <a:pt x="1112" y="201"/>
                    <a:pt x="1112" y="195"/>
                  </a:cubicBezTo>
                  <a:cubicBezTo>
                    <a:pt x="1107" y="187"/>
                    <a:pt x="1115" y="183"/>
                    <a:pt x="1115" y="177"/>
                  </a:cubicBezTo>
                  <a:cubicBezTo>
                    <a:pt x="1115" y="171"/>
                    <a:pt x="1114" y="165"/>
                    <a:pt x="1114" y="159"/>
                  </a:cubicBezTo>
                  <a:cubicBezTo>
                    <a:pt x="1114" y="153"/>
                    <a:pt x="1113" y="148"/>
                    <a:pt x="1112" y="142"/>
                  </a:cubicBezTo>
                  <a:cubicBezTo>
                    <a:pt x="1111" y="136"/>
                    <a:pt x="1111" y="129"/>
                    <a:pt x="1109" y="124"/>
                  </a:cubicBezTo>
                  <a:cubicBezTo>
                    <a:pt x="1107" y="119"/>
                    <a:pt x="1102" y="116"/>
                    <a:pt x="1100" y="112"/>
                  </a:cubicBezTo>
                  <a:cubicBezTo>
                    <a:pt x="1098" y="108"/>
                    <a:pt x="1101" y="105"/>
                    <a:pt x="1100" y="102"/>
                  </a:cubicBezTo>
                  <a:cubicBezTo>
                    <a:pt x="1099" y="99"/>
                    <a:pt x="1093" y="97"/>
                    <a:pt x="1092" y="93"/>
                  </a:cubicBezTo>
                  <a:cubicBezTo>
                    <a:pt x="1093" y="88"/>
                    <a:pt x="1091" y="83"/>
                    <a:pt x="1094" y="79"/>
                  </a:cubicBezTo>
                  <a:cubicBezTo>
                    <a:pt x="1097" y="75"/>
                    <a:pt x="1106" y="71"/>
                    <a:pt x="1106" y="71"/>
                  </a:cubicBezTo>
                  <a:cubicBezTo>
                    <a:pt x="1115" y="57"/>
                    <a:pt x="1112" y="64"/>
                    <a:pt x="1116" y="53"/>
                  </a:cubicBezTo>
                  <a:cubicBezTo>
                    <a:pt x="1115" y="50"/>
                    <a:pt x="1115" y="47"/>
                    <a:pt x="1112" y="45"/>
                  </a:cubicBezTo>
                  <a:cubicBezTo>
                    <a:pt x="1107" y="42"/>
                    <a:pt x="1096" y="41"/>
                    <a:pt x="1096" y="41"/>
                  </a:cubicBezTo>
                  <a:cubicBezTo>
                    <a:pt x="1092" y="40"/>
                    <a:pt x="1089" y="43"/>
                    <a:pt x="1084" y="42"/>
                  </a:cubicBezTo>
                  <a:cubicBezTo>
                    <a:pt x="1079" y="41"/>
                    <a:pt x="1071" y="37"/>
                    <a:pt x="1066" y="36"/>
                  </a:cubicBezTo>
                  <a:cubicBezTo>
                    <a:pt x="1061" y="35"/>
                    <a:pt x="1057" y="35"/>
                    <a:pt x="1054" y="36"/>
                  </a:cubicBezTo>
                  <a:cubicBezTo>
                    <a:pt x="1051" y="37"/>
                    <a:pt x="1052" y="43"/>
                    <a:pt x="1048" y="43"/>
                  </a:cubicBezTo>
                  <a:cubicBezTo>
                    <a:pt x="1044" y="43"/>
                    <a:pt x="1040" y="37"/>
                    <a:pt x="1027" y="39"/>
                  </a:cubicBezTo>
                  <a:cubicBezTo>
                    <a:pt x="1014" y="41"/>
                    <a:pt x="983" y="50"/>
                    <a:pt x="970" y="54"/>
                  </a:cubicBezTo>
                  <a:cubicBezTo>
                    <a:pt x="965" y="59"/>
                    <a:pt x="957" y="60"/>
                    <a:pt x="950" y="63"/>
                  </a:cubicBezTo>
                  <a:cubicBezTo>
                    <a:pt x="946" y="65"/>
                    <a:pt x="934" y="66"/>
                    <a:pt x="934" y="66"/>
                  </a:cubicBezTo>
                  <a:cubicBezTo>
                    <a:pt x="927" y="66"/>
                    <a:pt x="919" y="63"/>
                    <a:pt x="908" y="63"/>
                  </a:cubicBezTo>
                  <a:cubicBezTo>
                    <a:pt x="897" y="63"/>
                    <a:pt x="880" y="65"/>
                    <a:pt x="869" y="64"/>
                  </a:cubicBezTo>
                  <a:cubicBezTo>
                    <a:pt x="858" y="63"/>
                    <a:pt x="852" y="58"/>
                    <a:pt x="844" y="54"/>
                  </a:cubicBezTo>
                  <a:cubicBezTo>
                    <a:pt x="824" y="51"/>
                    <a:pt x="832" y="44"/>
                    <a:pt x="821" y="42"/>
                  </a:cubicBezTo>
                  <a:cubicBezTo>
                    <a:pt x="810" y="40"/>
                    <a:pt x="787" y="41"/>
                    <a:pt x="778" y="40"/>
                  </a:cubicBezTo>
                  <a:cubicBezTo>
                    <a:pt x="769" y="39"/>
                    <a:pt x="773" y="34"/>
                    <a:pt x="769" y="33"/>
                  </a:cubicBezTo>
                  <a:cubicBezTo>
                    <a:pt x="765" y="32"/>
                    <a:pt x="756" y="32"/>
                    <a:pt x="752" y="31"/>
                  </a:cubicBezTo>
                  <a:cubicBezTo>
                    <a:pt x="748" y="30"/>
                    <a:pt x="750" y="25"/>
                    <a:pt x="746" y="25"/>
                  </a:cubicBezTo>
                  <a:cubicBezTo>
                    <a:pt x="731" y="20"/>
                    <a:pt x="745" y="25"/>
                    <a:pt x="725" y="28"/>
                  </a:cubicBezTo>
                  <a:cubicBezTo>
                    <a:pt x="714" y="24"/>
                    <a:pt x="703" y="19"/>
                    <a:pt x="697" y="16"/>
                  </a:cubicBezTo>
                  <a:cubicBezTo>
                    <a:pt x="691" y="13"/>
                    <a:pt x="692" y="9"/>
                    <a:pt x="686" y="7"/>
                  </a:cubicBezTo>
                  <a:cubicBezTo>
                    <a:pt x="680" y="5"/>
                    <a:pt x="670" y="4"/>
                    <a:pt x="659" y="3"/>
                  </a:cubicBezTo>
                  <a:cubicBezTo>
                    <a:pt x="641" y="0"/>
                    <a:pt x="631" y="1"/>
                    <a:pt x="620" y="1"/>
                  </a:cubicBezTo>
                  <a:cubicBezTo>
                    <a:pt x="609" y="1"/>
                    <a:pt x="603" y="5"/>
                    <a:pt x="595" y="6"/>
                  </a:cubicBezTo>
                  <a:cubicBezTo>
                    <a:pt x="587" y="7"/>
                    <a:pt x="579" y="7"/>
                    <a:pt x="574" y="9"/>
                  </a:cubicBezTo>
                  <a:cubicBezTo>
                    <a:pt x="569" y="11"/>
                    <a:pt x="566" y="14"/>
                    <a:pt x="562" y="17"/>
                  </a:cubicBezTo>
                  <a:cubicBezTo>
                    <a:pt x="565" y="36"/>
                    <a:pt x="552" y="23"/>
                    <a:pt x="548" y="27"/>
                  </a:cubicBezTo>
                  <a:cubicBezTo>
                    <a:pt x="544" y="31"/>
                    <a:pt x="544" y="36"/>
                    <a:pt x="539" y="39"/>
                  </a:cubicBezTo>
                  <a:cubicBezTo>
                    <a:pt x="534" y="47"/>
                    <a:pt x="526" y="41"/>
                    <a:pt x="517" y="43"/>
                  </a:cubicBezTo>
                  <a:cubicBezTo>
                    <a:pt x="515" y="50"/>
                    <a:pt x="527" y="57"/>
                    <a:pt x="523" y="63"/>
                  </a:cubicBezTo>
                  <a:cubicBezTo>
                    <a:pt x="522" y="65"/>
                    <a:pt x="514" y="61"/>
                    <a:pt x="512" y="61"/>
                  </a:cubicBezTo>
                  <a:cubicBezTo>
                    <a:pt x="504" y="59"/>
                    <a:pt x="495" y="63"/>
                    <a:pt x="487" y="60"/>
                  </a:cubicBezTo>
                  <a:cubicBezTo>
                    <a:pt x="476" y="48"/>
                    <a:pt x="458" y="52"/>
                    <a:pt x="449" y="48"/>
                  </a:cubicBezTo>
                  <a:cubicBezTo>
                    <a:pt x="440" y="44"/>
                    <a:pt x="436" y="40"/>
                    <a:pt x="431" y="37"/>
                  </a:cubicBezTo>
                  <a:cubicBezTo>
                    <a:pt x="426" y="34"/>
                    <a:pt x="427" y="31"/>
                    <a:pt x="418" y="30"/>
                  </a:cubicBezTo>
                  <a:cubicBezTo>
                    <a:pt x="409" y="29"/>
                    <a:pt x="384" y="31"/>
                    <a:pt x="374" y="31"/>
                  </a:cubicBezTo>
                  <a:cubicBezTo>
                    <a:pt x="353" y="26"/>
                    <a:pt x="365" y="30"/>
                    <a:pt x="359" y="30"/>
                  </a:cubicBezTo>
                  <a:cubicBezTo>
                    <a:pt x="353" y="30"/>
                    <a:pt x="344" y="32"/>
                    <a:pt x="338" y="33"/>
                  </a:cubicBezTo>
                  <a:cubicBezTo>
                    <a:pt x="332" y="34"/>
                    <a:pt x="324" y="36"/>
                    <a:pt x="320" y="37"/>
                  </a:cubicBezTo>
                  <a:cubicBezTo>
                    <a:pt x="310" y="39"/>
                    <a:pt x="313" y="37"/>
                    <a:pt x="311" y="39"/>
                  </a:cubicBezTo>
                  <a:cubicBezTo>
                    <a:pt x="309" y="41"/>
                    <a:pt x="307" y="45"/>
                    <a:pt x="304" y="47"/>
                  </a:cubicBezTo>
                  <a:cubicBezTo>
                    <a:pt x="300" y="48"/>
                    <a:pt x="293" y="54"/>
                    <a:pt x="293" y="54"/>
                  </a:cubicBezTo>
                  <a:cubicBezTo>
                    <a:pt x="290" y="56"/>
                    <a:pt x="286" y="57"/>
                    <a:pt x="280" y="60"/>
                  </a:cubicBezTo>
                  <a:cubicBezTo>
                    <a:pt x="274" y="63"/>
                    <a:pt x="264" y="68"/>
                    <a:pt x="257" y="70"/>
                  </a:cubicBezTo>
                  <a:cubicBezTo>
                    <a:pt x="248" y="73"/>
                    <a:pt x="248" y="72"/>
                    <a:pt x="239" y="75"/>
                  </a:cubicBezTo>
                  <a:cubicBezTo>
                    <a:pt x="231" y="77"/>
                    <a:pt x="218" y="72"/>
                    <a:pt x="209" y="72"/>
                  </a:cubicBezTo>
                  <a:cubicBezTo>
                    <a:pt x="200" y="72"/>
                    <a:pt x="191" y="76"/>
                    <a:pt x="185" y="76"/>
                  </a:cubicBezTo>
                  <a:cubicBezTo>
                    <a:pt x="179" y="76"/>
                    <a:pt x="174" y="74"/>
                    <a:pt x="170" y="73"/>
                  </a:cubicBezTo>
                  <a:cubicBezTo>
                    <a:pt x="166" y="73"/>
                    <a:pt x="158" y="69"/>
                    <a:pt x="158" y="69"/>
                  </a:cubicBezTo>
                  <a:cubicBezTo>
                    <a:pt x="152" y="69"/>
                    <a:pt x="148" y="69"/>
                    <a:pt x="133" y="69"/>
                  </a:cubicBezTo>
                  <a:cubicBezTo>
                    <a:pt x="125" y="70"/>
                    <a:pt x="123" y="73"/>
                    <a:pt x="112" y="73"/>
                  </a:cubicBezTo>
                  <a:cubicBezTo>
                    <a:pt x="101" y="73"/>
                    <a:pt x="76" y="71"/>
                    <a:pt x="67" y="70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7"/>
            <p:cNvSpPr>
              <a:spLocks/>
            </p:cNvSpPr>
            <p:nvPr/>
          </p:nvSpPr>
          <p:spPr bwMode="auto">
            <a:xfrm>
              <a:off x="3494" y="3349"/>
              <a:ext cx="786" cy="616"/>
            </a:xfrm>
            <a:custGeom>
              <a:avLst/>
              <a:gdLst>
                <a:gd name="T0" fmla="*/ 539 w 786"/>
                <a:gd name="T1" fmla="*/ 1 h 616"/>
                <a:gd name="T2" fmla="*/ 484 w 786"/>
                <a:gd name="T3" fmla="*/ 13 h 616"/>
                <a:gd name="T4" fmla="*/ 445 w 786"/>
                <a:gd name="T5" fmla="*/ 17 h 616"/>
                <a:gd name="T6" fmla="*/ 364 w 786"/>
                <a:gd name="T7" fmla="*/ 57 h 616"/>
                <a:gd name="T8" fmla="*/ 342 w 786"/>
                <a:gd name="T9" fmla="*/ 77 h 616"/>
                <a:gd name="T10" fmla="*/ 310 w 786"/>
                <a:gd name="T11" fmla="*/ 105 h 616"/>
                <a:gd name="T12" fmla="*/ 259 w 786"/>
                <a:gd name="T13" fmla="*/ 94 h 616"/>
                <a:gd name="T14" fmla="*/ 199 w 786"/>
                <a:gd name="T15" fmla="*/ 91 h 616"/>
                <a:gd name="T16" fmla="*/ 169 w 786"/>
                <a:gd name="T17" fmla="*/ 131 h 616"/>
                <a:gd name="T18" fmla="*/ 150 w 786"/>
                <a:gd name="T19" fmla="*/ 157 h 616"/>
                <a:gd name="T20" fmla="*/ 145 w 786"/>
                <a:gd name="T21" fmla="*/ 188 h 616"/>
                <a:gd name="T22" fmla="*/ 122 w 786"/>
                <a:gd name="T23" fmla="*/ 233 h 616"/>
                <a:gd name="T24" fmla="*/ 102 w 786"/>
                <a:gd name="T25" fmla="*/ 265 h 616"/>
                <a:gd name="T26" fmla="*/ 72 w 786"/>
                <a:gd name="T27" fmla="*/ 281 h 616"/>
                <a:gd name="T28" fmla="*/ 37 w 786"/>
                <a:gd name="T29" fmla="*/ 307 h 616"/>
                <a:gd name="T30" fmla="*/ 1 w 786"/>
                <a:gd name="T31" fmla="*/ 338 h 616"/>
                <a:gd name="T32" fmla="*/ 23 w 786"/>
                <a:gd name="T33" fmla="*/ 383 h 616"/>
                <a:gd name="T34" fmla="*/ 35 w 786"/>
                <a:gd name="T35" fmla="*/ 404 h 616"/>
                <a:gd name="T36" fmla="*/ 44 w 786"/>
                <a:gd name="T37" fmla="*/ 431 h 616"/>
                <a:gd name="T38" fmla="*/ 55 w 786"/>
                <a:gd name="T39" fmla="*/ 454 h 616"/>
                <a:gd name="T40" fmla="*/ 53 w 786"/>
                <a:gd name="T41" fmla="*/ 491 h 616"/>
                <a:gd name="T42" fmla="*/ 70 w 786"/>
                <a:gd name="T43" fmla="*/ 529 h 616"/>
                <a:gd name="T44" fmla="*/ 71 w 786"/>
                <a:gd name="T45" fmla="*/ 560 h 616"/>
                <a:gd name="T46" fmla="*/ 85 w 786"/>
                <a:gd name="T47" fmla="*/ 586 h 616"/>
                <a:gd name="T48" fmla="*/ 118 w 786"/>
                <a:gd name="T49" fmla="*/ 608 h 616"/>
                <a:gd name="T50" fmla="*/ 184 w 786"/>
                <a:gd name="T51" fmla="*/ 608 h 616"/>
                <a:gd name="T52" fmla="*/ 245 w 786"/>
                <a:gd name="T53" fmla="*/ 581 h 616"/>
                <a:gd name="T54" fmla="*/ 296 w 786"/>
                <a:gd name="T55" fmla="*/ 556 h 616"/>
                <a:gd name="T56" fmla="*/ 324 w 786"/>
                <a:gd name="T57" fmla="*/ 545 h 616"/>
                <a:gd name="T58" fmla="*/ 336 w 786"/>
                <a:gd name="T59" fmla="*/ 521 h 616"/>
                <a:gd name="T60" fmla="*/ 355 w 786"/>
                <a:gd name="T61" fmla="*/ 494 h 616"/>
                <a:gd name="T62" fmla="*/ 377 w 786"/>
                <a:gd name="T63" fmla="*/ 466 h 616"/>
                <a:gd name="T64" fmla="*/ 401 w 786"/>
                <a:gd name="T65" fmla="*/ 449 h 616"/>
                <a:gd name="T66" fmla="*/ 438 w 786"/>
                <a:gd name="T67" fmla="*/ 437 h 616"/>
                <a:gd name="T68" fmla="*/ 490 w 786"/>
                <a:gd name="T69" fmla="*/ 423 h 616"/>
                <a:gd name="T70" fmla="*/ 542 w 786"/>
                <a:gd name="T71" fmla="*/ 376 h 616"/>
                <a:gd name="T72" fmla="*/ 604 w 786"/>
                <a:gd name="T73" fmla="*/ 349 h 616"/>
                <a:gd name="T74" fmla="*/ 644 w 786"/>
                <a:gd name="T75" fmla="*/ 329 h 616"/>
                <a:gd name="T76" fmla="*/ 680 w 786"/>
                <a:gd name="T77" fmla="*/ 305 h 616"/>
                <a:gd name="T78" fmla="*/ 718 w 786"/>
                <a:gd name="T79" fmla="*/ 280 h 616"/>
                <a:gd name="T80" fmla="*/ 758 w 786"/>
                <a:gd name="T81" fmla="*/ 262 h 616"/>
                <a:gd name="T82" fmla="*/ 784 w 786"/>
                <a:gd name="T83" fmla="*/ 233 h 616"/>
                <a:gd name="T84" fmla="*/ 739 w 786"/>
                <a:gd name="T85" fmla="*/ 217 h 616"/>
                <a:gd name="T86" fmla="*/ 677 w 786"/>
                <a:gd name="T87" fmla="*/ 202 h 616"/>
                <a:gd name="T88" fmla="*/ 637 w 786"/>
                <a:gd name="T89" fmla="*/ 181 h 616"/>
                <a:gd name="T90" fmla="*/ 572 w 786"/>
                <a:gd name="T91" fmla="*/ 152 h 616"/>
                <a:gd name="T92" fmla="*/ 554 w 786"/>
                <a:gd name="T93" fmla="*/ 103 h 616"/>
                <a:gd name="T94" fmla="*/ 569 w 786"/>
                <a:gd name="T95" fmla="*/ 23 h 616"/>
                <a:gd name="T96" fmla="*/ 556 w 786"/>
                <a:gd name="T97" fmla="*/ 1 h 6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86"/>
                <a:gd name="T148" fmla="*/ 0 h 616"/>
                <a:gd name="T149" fmla="*/ 786 w 786"/>
                <a:gd name="T150" fmla="*/ 616 h 6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86" h="616">
                  <a:moveTo>
                    <a:pt x="556" y="1"/>
                  </a:moveTo>
                  <a:cubicBezTo>
                    <a:pt x="553" y="2"/>
                    <a:pt x="544" y="0"/>
                    <a:pt x="539" y="1"/>
                  </a:cubicBezTo>
                  <a:cubicBezTo>
                    <a:pt x="534" y="2"/>
                    <a:pt x="533" y="6"/>
                    <a:pt x="524" y="8"/>
                  </a:cubicBezTo>
                  <a:cubicBezTo>
                    <a:pt x="515" y="10"/>
                    <a:pt x="492" y="11"/>
                    <a:pt x="484" y="13"/>
                  </a:cubicBezTo>
                  <a:cubicBezTo>
                    <a:pt x="470" y="14"/>
                    <a:pt x="482" y="17"/>
                    <a:pt x="475" y="19"/>
                  </a:cubicBezTo>
                  <a:cubicBezTo>
                    <a:pt x="469" y="20"/>
                    <a:pt x="461" y="14"/>
                    <a:pt x="445" y="17"/>
                  </a:cubicBezTo>
                  <a:cubicBezTo>
                    <a:pt x="423" y="39"/>
                    <a:pt x="430" y="33"/>
                    <a:pt x="380" y="35"/>
                  </a:cubicBezTo>
                  <a:cubicBezTo>
                    <a:pt x="373" y="40"/>
                    <a:pt x="371" y="52"/>
                    <a:pt x="364" y="57"/>
                  </a:cubicBezTo>
                  <a:cubicBezTo>
                    <a:pt x="360" y="62"/>
                    <a:pt x="359" y="65"/>
                    <a:pt x="354" y="69"/>
                  </a:cubicBezTo>
                  <a:cubicBezTo>
                    <a:pt x="350" y="72"/>
                    <a:pt x="342" y="77"/>
                    <a:pt x="342" y="77"/>
                  </a:cubicBezTo>
                  <a:cubicBezTo>
                    <a:pt x="336" y="82"/>
                    <a:pt x="321" y="93"/>
                    <a:pt x="316" y="98"/>
                  </a:cubicBezTo>
                  <a:cubicBezTo>
                    <a:pt x="311" y="103"/>
                    <a:pt x="317" y="103"/>
                    <a:pt x="310" y="105"/>
                  </a:cubicBezTo>
                  <a:cubicBezTo>
                    <a:pt x="301" y="119"/>
                    <a:pt x="292" y="112"/>
                    <a:pt x="274" y="111"/>
                  </a:cubicBezTo>
                  <a:cubicBezTo>
                    <a:pt x="265" y="109"/>
                    <a:pt x="265" y="99"/>
                    <a:pt x="259" y="94"/>
                  </a:cubicBezTo>
                  <a:cubicBezTo>
                    <a:pt x="253" y="89"/>
                    <a:pt x="246" y="81"/>
                    <a:pt x="236" y="81"/>
                  </a:cubicBezTo>
                  <a:cubicBezTo>
                    <a:pt x="225" y="82"/>
                    <a:pt x="210" y="89"/>
                    <a:pt x="199" y="91"/>
                  </a:cubicBezTo>
                  <a:cubicBezTo>
                    <a:pt x="191" y="92"/>
                    <a:pt x="181" y="93"/>
                    <a:pt x="178" y="98"/>
                  </a:cubicBezTo>
                  <a:cubicBezTo>
                    <a:pt x="172" y="105"/>
                    <a:pt x="172" y="124"/>
                    <a:pt x="169" y="131"/>
                  </a:cubicBezTo>
                  <a:cubicBezTo>
                    <a:pt x="166" y="138"/>
                    <a:pt x="160" y="138"/>
                    <a:pt x="157" y="142"/>
                  </a:cubicBezTo>
                  <a:cubicBezTo>
                    <a:pt x="154" y="146"/>
                    <a:pt x="151" y="152"/>
                    <a:pt x="150" y="157"/>
                  </a:cubicBezTo>
                  <a:cubicBezTo>
                    <a:pt x="144" y="167"/>
                    <a:pt x="153" y="160"/>
                    <a:pt x="149" y="170"/>
                  </a:cubicBezTo>
                  <a:cubicBezTo>
                    <a:pt x="148" y="175"/>
                    <a:pt x="148" y="182"/>
                    <a:pt x="145" y="188"/>
                  </a:cubicBezTo>
                  <a:cubicBezTo>
                    <a:pt x="142" y="194"/>
                    <a:pt x="132" y="199"/>
                    <a:pt x="128" y="206"/>
                  </a:cubicBezTo>
                  <a:cubicBezTo>
                    <a:pt x="125" y="214"/>
                    <a:pt x="129" y="228"/>
                    <a:pt x="122" y="233"/>
                  </a:cubicBezTo>
                  <a:cubicBezTo>
                    <a:pt x="119" y="241"/>
                    <a:pt x="118" y="246"/>
                    <a:pt x="115" y="251"/>
                  </a:cubicBezTo>
                  <a:cubicBezTo>
                    <a:pt x="112" y="256"/>
                    <a:pt x="107" y="261"/>
                    <a:pt x="102" y="265"/>
                  </a:cubicBezTo>
                  <a:cubicBezTo>
                    <a:pt x="97" y="269"/>
                    <a:pt x="91" y="273"/>
                    <a:pt x="86" y="277"/>
                  </a:cubicBezTo>
                  <a:cubicBezTo>
                    <a:pt x="82" y="280"/>
                    <a:pt x="72" y="281"/>
                    <a:pt x="72" y="281"/>
                  </a:cubicBezTo>
                  <a:cubicBezTo>
                    <a:pt x="66" y="284"/>
                    <a:pt x="58" y="296"/>
                    <a:pt x="52" y="299"/>
                  </a:cubicBezTo>
                  <a:cubicBezTo>
                    <a:pt x="46" y="303"/>
                    <a:pt x="42" y="304"/>
                    <a:pt x="37" y="307"/>
                  </a:cubicBezTo>
                  <a:cubicBezTo>
                    <a:pt x="32" y="314"/>
                    <a:pt x="27" y="314"/>
                    <a:pt x="19" y="317"/>
                  </a:cubicBezTo>
                  <a:cubicBezTo>
                    <a:pt x="2" y="335"/>
                    <a:pt x="7" y="321"/>
                    <a:pt x="1" y="338"/>
                  </a:cubicBezTo>
                  <a:cubicBezTo>
                    <a:pt x="0" y="342"/>
                    <a:pt x="5" y="349"/>
                    <a:pt x="5" y="349"/>
                  </a:cubicBezTo>
                  <a:cubicBezTo>
                    <a:pt x="11" y="370"/>
                    <a:pt x="7" y="372"/>
                    <a:pt x="23" y="383"/>
                  </a:cubicBezTo>
                  <a:cubicBezTo>
                    <a:pt x="27" y="392"/>
                    <a:pt x="27" y="389"/>
                    <a:pt x="29" y="395"/>
                  </a:cubicBezTo>
                  <a:cubicBezTo>
                    <a:pt x="31" y="398"/>
                    <a:pt x="34" y="400"/>
                    <a:pt x="35" y="404"/>
                  </a:cubicBezTo>
                  <a:cubicBezTo>
                    <a:pt x="36" y="408"/>
                    <a:pt x="35" y="415"/>
                    <a:pt x="36" y="419"/>
                  </a:cubicBezTo>
                  <a:cubicBezTo>
                    <a:pt x="39" y="423"/>
                    <a:pt x="41" y="427"/>
                    <a:pt x="44" y="431"/>
                  </a:cubicBezTo>
                  <a:cubicBezTo>
                    <a:pt x="46" y="435"/>
                    <a:pt x="48" y="443"/>
                    <a:pt x="48" y="443"/>
                  </a:cubicBezTo>
                  <a:cubicBezTo>
                    <a:pt x="49" y="447"/>
                    <a:pt x="53" y="446"/>
                    <a:pt x="55" y="454"/>
                  </a:cubicBezTo>
                  <a:cubicBezTo>
                    <a:pt x="56" y="459"/>
                    <a:pt x="55" y="467"/>
                    <a:pt x="55" y="473"/>
                  </a:cubicBezTo>
                  <a:cubicBezTo>
                    <a:pt x="55" y="479"/>
                    <a:pt x="53" y="484"/>
                    <a:pt x="53" y="491"/>
                  </a:cubicBezTo>
                  <a:cubicBezTo>
                    <a:pt x="54" y="499"/>
                    <a:pt x="55" y="509"/>
                    <a:pt x="58" y="518"/>
                  </a:cubicBezTo>
                  <a:cubicBezTo>
                    <a:pt x="60" y="525"/>
                    <a:pt x="68" y="525"/>
                    <a:pt x="70" y="529"/>
                  </a:cubicBezTo>
                  <a:cubicBezTo>
                    <a:pt x="72" y="533"/>
                    <a:pt x="70" y="540"/>
                    <a:pt x="70" y="545"/>
                  </a:cubicBezTo>
                  <a:cubicBezTo>
                    <a:pt x="70" y="550"/>
                    <a:pt x="69" y="555"/>
                    <a:pt x="71" y="560"/>
                  </a:cubicBezTo>
                  <a:cubicBezTo>
                    <a:pt x="73" y="565"/>
                    <a:pt x="80" y="570"/>
                    <a:pt x="82" y="574"/>
                  </a:cubicBezTo>
                  <a:cubicBezTo>
                    <a:pt x="86" y="584"/>
                    <a:pt x="82" y="582"/>
                    <a:pt x="85" y="586"/>
                  </a:cubicBezTo>
                  <a:cubicBezTo>
                    <a:pt x="88" y="590"/>
                    <a:pt x="97" y="595"/>
                    <a:pt x="102" y="599"/>
                  </a:cubicBezTo>
                  <a:cubicBezTo>
                    <a:pt x="105" y="603"/>
                    <a:pt x="115" y="604"/>
                    <a:pt x="118" y="608"/>
                  </a:cubicBezTo>
                  <a:cubicBezTo>
                    <a:pt x="121" y="612"/>
                    <a:pt x="127" y="611"/>
                    <a:pt x="127" y="616"/>
                  </a:cubicBezTo>
                  <a:cubicBezTo>
                    <a:pt x="146" y="614"/>
                    <a:pt x="166" y="614"/>
                    <a:pt x="184" y="608"/>
                  </a:cubicBezTo>
                  <a:cubicBezTo>
                    <a:pt x="188" y="597"/>
                    <a:pt x="206" y="607"/>
                    <a:pt x="210" y="597"/>
                  </a:cubicBezTo>
                  <a:cubicBezTo>
                    <a:pt x="227" y="599"/>
                    <a:pt x="227" y="596"/>
                    <a:pt x="245" y="581"/>
                  </a:cubicBezTo>
                  <a:cubicBezTo>
                    <a:pt x="256" y="576"/>
                    <a:pt x="263" y="573"/>
                    <a:pt x="271" y="569"/>
                  </a:cubicBezTo>
                  <a:cubicBezTo>
                    <a:pt x="279" y="565"/>
                    <a:pt x="290" y="560"/>
                    <a:pt x="296" y="556"/>
                  </a:cubicBezTo>
                  <a:cubicBezTo>
                    <a:pt x="297" y="552"/>
                    <a:pt x="304" y="547"/>
                    <a:pt x="308" y="544"/>
                  </a:cubicBezTo>
                  <a:cubicBezTo>
                    <a:pt x="312" y="541"/>
                    <a:pt x="319" y="542"/>
                    <a:pt x="324" y="545"/>
                  </a:cubicBezTo>
                  <a:cubicBezTo>
                    <a:pt x="327" y="541"/>
                    <a:pt x="322" y="534"/>
                    <a:pt x="325" y="530"/>
                  </a:cubicBezTo>
                  <a:cubicBezTo>
                    <a:pt x="327" y="526"/>
                    <a:pt x="336" y="521"/>
                    <a:pt x="336" y="521"/>
                  </a:cubicBezTo>
                  <a:cubicBezTo>
                    <a:pt x="338" y="516"/>
                    <a:pt x="343" y="509"/>
                    <a:pt x="346" y="505"/>
                  </a:cubicBezTo>
                  <a:cubicBezTo>
                    <a:pt x="349" y="501"/>
                    <a:pt x="353" y="498"/>
                    <a:pt x="355" y="494"/>
                  </a:cubicBezTo>
                  <a:cubicBezTo>
                    <a:pt x="357" y="490"/>
                    <a:pt x="357" y="483"/>
                    <a:pt x="361" y="478"/>
                  </a:cubicBezTo>
                  <a:cubicBezTo>
                    <a:pt x="365" y="473"/>
                    <a:pt x="372" y="470"/>
                    <a:pt x="377" y="466"/>
                  </a:cubicBezTo>
                  <a:cubicBezTo>
                    <a:pt x="386" y="455"/>
                    <a:pt x="385" y="455"/>
                    <a:pt x="389" y="452"/>
                  </a:cubicBezTo>
                  <a:cubicBezTo>
                    <a:pt x="393" y="449"/>
                    <a:pt x="396" y="450"/>
                    <a:pt x="401" y="449"/>
                  </a:cubicBezTo>
                  <a:cubicBezTo>
                    <a:pt x="406" y="448"/>
                    <a:pt x="413" y="448"/>
                    <a:pt x="419" y="446"/>
                  </a:cubicBezTo>
                  <a:cubicBezTo>
                    <a:pt x="425" y="444"/>
                    <a:pt x="431" y="439"/>
                    <a:pt x="438" y="437"/>
                  </a:cubicBezTo>
                  <a:cubicBezTo>
                    <a:pt x="460" y="443"/>
                    <a:pt x="452" y="436"/>
                    <a:pt x="461" y="434"/>
                  </a:cubicBezTo>
                  <a:cubicBezTo>
                    <a:pt x="470" y="432"/>
                    <a:pt x="485" y="434"/>
                    <a:pt x="490" y="423"/>
                  </a:cubicBezTo>
                  <a:cubicBezTo>
                    <a:pt x="494" y="419"/>
                    <a:pt x="507" y="417"/>
                    <a:pt x="511" y="412"/>
                  </a:cubicBezTo>
                  <a:cubicBezTo>
                    <a:pt x="517" y="405"/>
                    <a:pt x="527" y="378"/>
                    <a:pt x="542" y="376"/>
                  </a:cubicBezTo>
                  <a:cubicBezTo>
                    <a:pt x="558" y="360"/>
                    <a:pt x="559" y="367"/>
                    <a:pt x="581" y="364"/>
                  </a:cubicBezTo>
                  <a:cubicBezTo>
                    <a:pt x="587" y="360"/>
                    <a:pt x="596" y="350"/>
                    <a:pt x="604" y="349"/>
                  </a:cubicBezTo>
                  <a:cubicBezTo>
                    <a:pt x="615" y="347"/>
                    <a:pt x="637" y="341"/>
                    <a:pt x="637" y="341"/>
                  </a:cubicBezTo>
                  <a:cubicBezTo>
                    <a:pt x="644" y="338"/>
                    <a:pt x="640" y="332"/>
                    <a:pt x="644" y="329"/>
                  </a:cubicBezTo>
                  <a:cubicBezTo>
                    <a:pt x="648" y="326"/>
                    <a:pt x="656" y="324"/>
                    <a:pt x="662" y="320"/>
                  </a:cubicBezTo>
                  <a:cubicBezTo>
                    <a:pt x="668" y="314"/>
                    <a:pt x="675" y="307"/>
                    <a:pt x="680" y="305"/>
                  </a:cubicBezTo>
                  <a:cubicBezTo>
                    <a:pt x="686" y="301"/>
                    <a:pt x="694" y="292"/>
                    <a:pt x="700" y="289"/>
                  </a:cubicBezTo>
                  <a:cubicBezTo>
                    <a:pt x="706" y="285"/>
                    <a:pt x="710" y="284"/>
                    <a:pt x="718" y="280"/>
                  </a:cubicBezTo>
                  <a:cubicBezTo>
                    <a:pt x="725" y="273"/>
                    <a:pt x="735" y="269"/>
                    <a:pt x="745" y="266"/>
                  </a:cubicBezTo>
                  <a:cubicBezTo>
                    <a:pt x="752" y="262"/>
                    <a:pt x="752" y="267"/>
                    <a:pt x="758" y="262"/>
                  </a:cubicBezTo>
                  <a:cubicBezTo>
                    <a:pt x="762" y="260"/>
                    <a:pt x="765" y="258"/>
                    <a:pt x="769" y="253"/>
                  </a:cubicBezTo>
                  <a:cubicBezTo>
                    <a:pt x="773" y="248"/>
                    <a:pt x="784" y="237"/>
                    <a:pt x="784" y="233"/>
                  </a:cubicBezTo>
                  <a:cubicBezTo>
                    <a:pt x="784" y="229"/>
                    <a:pt x="786" y="233"/>
                    <a:pt x="769" y="229"/>
                  </a:cubicBezTo>
                  <a:cubicBezTo>
                    <a:pt x="762" y="226"/>
                    <a:pt x="750" y="219"/>
                    <a:pt x="739" y="217"/>
                  </a:cubicBezTo>
                  <a:cubicBezTo>
                    <a:pt x="728" y="215"/>
                    <a:pt x="714" y="217"/>
                    <a:pt x="704" y="214"/>
                  </a:cubicBezTo>
                  <a:cubicBezTo>
                    <a:pt x="687" y="195"/>
                    <a:pt x="694" y="208"/>
                    <a:pt x="677" y="202"/>
                  </a:cubicBezTo>
                  <a:cubicBezTo>
                    <a:pt x="669" y="199"/>
                    <a:pt x="663" y="197"/>
                    <a:pt x="656" y="193"/>
                  </a:cubicBezTo>
                  <a:cubicBezTo>
                    <a:pt x="649" y="189"/>
                    <a:pt x="646" y="183"/>
                    <a:pt x="637" y="181"/>
                  </a:cubicBezTo>
                  <a:cubicBezTo>
                    <a:pt x="628" y="179"/>
                    <a:pt x="615" y="187"/>
                    <a:pt x="604" y="182"/>
                  </a:cubicBezTo>
                  <a:cubicBezTo>
                    <a:pt x="584" y="161"/>
                    <a:pt x="583" y="166"/>
                    <a:pt x="572" y="152"/>
                  </a:cubicBezTo>
                  <a:cubicBezTo>
                    <a:pt x="569" y="148"/>
                    <a:pt x="566" y="137"/>
                    <a:pt x="566" y="137"/>
                  </a:cubicBezTo>
                  <a:cubicBezTo>
                    <a:pt x="561" y="126"/>
                    <a:pt x="557" y="115"/>
                    <a:pt x="554" y="103"/>
                  </a:cubicBezTo>
                  <a:cubicBezTo>
                    <a:pt x="555" y="85"/>
                    <a:pt x="560" y="65"/>
                    <a:pt x="562" y="47"/>
                  </a:cubicBezTo>
                  <a:cubicBezTo>
                    <a:pt x="563" y="39"/>
                    <a:pt x="569" y="23"/>
                    <a:pt x="569" y="23"/>
                  </a:cubicBezTo>
                  <a:cubicBezTo>
                    <a:pt x="569" y="17"/>
                    <a:pt x="568" y="7"/>
                    <a:pt x="566" y="4"/>
                  </a:cubicBezTo>
                  <a:cubicBezTo>
                    <a:pt x="564" y="0"/>
                    <a:pt x="559" y="0"/>
                    <a:pt x="556" y="1"/>
                  </a:cubicBezTo>
                  <a:close/>
                </a:path>
              </a:pathLst>
            </a:custGeom>
            <a:solidFill>
              <a:srgbClr val="D0E8F0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8"/>
            <p:cNvSpPr>
              <a:spLocks/>
            </p:cNvSpPr>
            <p:nvPr/>
          </p:nvSpPr>
          <p:spPr bwMode="auto">
            <a:xfrm>
              <a:off x="5048" y="2498"/>
              <a:ext cx="219" cy="552"/>
            </a:xfrm>
            <a:custGeom>
              <a:avLst/>
              <a:gdLst>
                <a:gd name="T0" fmla="*/ 219 w 219"/>
                <a:gd name="T1" fmla="*/ 552 h 552"/>
                <a:gd name="T2" fmla="*/ 171 w 219"/>
                <a:gd name="T3" fmla="*/ 504 h 552"/>
                <a:gd name="T4" fmla="*/ 109 w 219"/>
                <a:gd name="T5" fmla="*/ 475 h 552"/>
                <a:gd name="T6" fmla="*/ 66 w 219"/>
                <a:gd name="T7" fmla="*/ 436 h 552"/>
                <a:gd name="T8" fmla="*/ 9 w 219"/>
                <a:gd name="T9" fmla="*/ 388 h 552"/>
                <a:gd name="T10" fmla="*/ 9 w 219"/>
                <a:gd name="T11" fmla="*/ 342 h 552"/>
                <a:gd name="T12" fmla="*/ 55 w 219"/>
                <a:gd name="T13" fmla="*/ 252 h 552"/>
                <a:gd name="T14" fmla="*/ 9 w 219"/>
                <a:gd name="T15" fmla="*/ 206 h 552"/>
                <a:gd name="T16" fmla="*/ 9 w 219"/>
                <a:gd name="T17" fmla="*/ 161 h 552"/>
                <a:gd name="T18" fmla="*/ 9 w 219"/>
                <a:gd name="T19" fmla="*/ 116 h 552"/>
                <a:gd name="T20" fmla="*/ 32 w 219"/>
                <a:gd name="T21" fmla="*/ 76 h 552"/>
                <a:gd name="T22" fmla="*/ 55 w 219"/>
                <a:gd name="T23" fmla="*/ 25 h 552"/>
                <a:gd name="T24" fmla="*/ 8 w 219"/>
                <a:gd name="T25" fmla="*/ 0 h 5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9"/>
                <a:gd name="T40" fmla="*/ 0 h 552"/>
                <a:gd name="T41" fmla="*/ 219 w 219"/>
                <a:gd name="T42" fmla="*/ 552 h 5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9" h="552">
                  <a:moveTo>
                    <a:pt x="219" y="552"/>
                  </a:moveTo>
                  <a:cubicBezTo>
                    <a:pt x="211" y="544"/>
                    <a:pt x="189" y="517"/>
                    <a:pt x="171" y="504"/>
                  </a:cubicBezTo>
                  <a:cubicBezTo>
                    <a:pt x="153" y="491"/>
                    <a:pt x="126" y="486"/>
                    <a:pt x="109" y="475"/>
                  </a:cubicBezTo>
                  <a:cubicBezTo>
                    <a:pt x="92" y="464"/>
                    <a:pt x="83" y="450"/>
                    <a:pt x="66" y="436"/>
                  </a:cubicBezTo>
                  <a:cubicBezTo>
                    <a:pt x="49" y="422"/>
                    <a:pt x="18" y="404"/>
                    <a:pt x="9" y="388"/>
                  </a:cubicBezTo>
                  <a:cubicBezTo>
                    <a:pt x="0" y="372"/>
                    <a:pt x="1" y="365"/>
                    <a:pt x="9" y="342"/>
                  </a:cubicBezTo>
                  <a:cubicBezTo>
                    <a:pt x="17" y="319"/>
                    <a:pt x="55" y="275"/>
                    <a:pt x="55" y="252"/>
                  </a:cubicBezTo>
                  <a:cubicBezTo>
                    <a:pt x="55" y="229"/>
                    <a:pt x="17" y="221"/>
                    <a:pt x="9" y="206"/>
                  </a:cubicBezTo>
                  <a:cubicBezTo>
                    <a:pt x="1" y="191"/>
                    <a:pt x="9" y="176"/>
                    <a:pt x="9" y="161"/>
                  </a:cubicBezTo>
                  <a:cubicBezTo>
                    <a:pt x="9" y="146"/>
                    <a:pt x="5" y="130"/>
                    <a:pt x="9" y="116"/>
                  </a:cubicBezTo>
                  <a:cubicBezTo>
                    <a:pt x="13" y="102"/>
                    <a:pt x="24" y="91"/>
                    <a:pt x="32" y="76"/>
                  </a:cubicBezTo>
                  <a:cubicBezTo>
                    <a:pt x="40" y="61"/>
                    <a:pt x="59" y="38"/>
                    <a:pt x="55" y="25"/>
                  </a:cubicBezTo>
                  <a:cubicBezTo>
                    <a:pt x="51" y="12"/>
                    <a:pt x="18" y="5"/>
                    <a:pt x="8" y="0"/>
                  </a:cubicBezTo>
                </a:path>
              </a:pathLst>
            </a:custGeom>
            <a:solidFill>
              <a:srgbClr val="B8E9FC"/>
            </a:solidFill>
            <a:ln w="19050">
              <a:solidFill>
                <a:srgbClr val="33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Text Box 19"/>
          <p:cNvSpPr txBox="1">
            <a:spLocks noChangeArrowheads="1"/>
          </p:cNvSpPr>
          <p:nvPr/>
        </p:nvSpPr>
        <p:spPr bwMode="auto">
          <a:xfrm>
            <a:off x="1400175" y="4868863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WEST KAMENG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4" name="Text Box 20"/>
          <p:cNvSpPr txBox="1">
            <a:spLocks noChangeArrowheads="1"/>
          </p:cNvSpPr>
          <p:nvPr/>
        </p:nvSpPr>
        <p:spPr bwMode="auto">
          <a:xfrm>
            <a:off x="2268538" y="436562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EAST KAMENG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5" name="Text Box 21"/>
          <p:cNvSpPr txBox="1">
            <a:spLocks noChangeArrowheads="1"/>
          </p:cNvSpPr>
          <p:nvPr/>
        </p:nvSpPr>
        <p:spPr bwMode="auto">
          <a:xfrm>
            <a:off x="2690813" y="3790950"/>
            <a:ext cx="792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KURUNG KUMEY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6" name="Text Box 22"/>
          <p:cNvSpPr txBox="1">
            <a:spLocks noChangeArrowheads="1"/>
          </p:cNvSpPr>
          <p:nvPr/>
        </p:nvSpPr>
        <p:spPr bwMode="auto">
          <a:xfrm>
            <a:off x="3124200" y="3352800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UPPER SUBANSIRI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7" name="Text Box 23"/>
          <p:cNvSpPr txBox="1">
            <a:spLocks noChangeArrowheads="1"/>
          </p:cNvSpPr>
          <p:nvPr/>
        </p:nvSpPr>
        <p:spPr bwMode="auto">
          <a:xfrm>
            <a:off x="3132138" y="4906963"/>
            <a:ext cx="792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PAPUM PARE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8" name="Text Box 24"/>
          <p:cNvSpPr txBox="1">
            <a:spLocks noChangeArrowheads="1"/>
          </p:cNvSpPr>
          <p:nvPr/>
        </p:nvSpPr>
        <p:spPr bwMode="auto">
          <a:xfrm>
            <a:off x="3860800" y="4605338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LOWER SUBANSIRI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29" name="Text Box 25"/>
          <p:cNvSpPr txBox="1">
            <a:spLocks noChangeArrowheads="1"/>
          </p:cNvSpPr>
          <p:nvPr/>
        </p:nvSpPr>
        <p:spPr bwMode="auto">
          <a:xfrm>
            <a:off x="4284663" y="3213100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WEST SIANG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0" name="Text Box 26"/>
          <p:cNvSpPr txBox="1">
            <a:spLocks noChangeArrowheads="1"/>
          </p:cNvSpPr>
          <p:nvPr/>
        </p:nvSpPr>
        <p:spPr bwMode="auto">
          <a:xfrm>
            <a:off x="4716463" y="27082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UPPER SIANG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1" name="Text Box 27"/>
          <p:cNvSpPr txBox="1">
            <a:spLocks noChangeArrowheads="1"/>
          </p:cNvSpPr>
          <p:nvPr/>
        </p:nvSpPr>
        <p:spPr bwMode="auto">
          <a:xfrm>
            <a:off x="5219700" y="3789363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EAST SIANG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2" name="Text Box 28"/>
          <p:cNvSpPr txBox="1">
            <a:spLocks noChangeArrowheads="1"/>
          </p:cNvSpPr>
          <p:nvPr/>
        </p:nvSpPr>
        <p:spPr bwMode="auto">
          <a:xfrm>
            <a:off x="6011863" y="3500438"/>
            <a:ext cx="7207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LOWER DIBANG VALLEY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3" name="Text Box 29"/>
          <p:cNvSpPr txBox="1">
            <a:spLocks noChangeArrowheads="1"/>
          </p:cNvSpPr>
          <p:nvPr/>
        </p:nvSpPr>
        <p:spPr bwMode="auto">
          <a:xfrm>
            <a:off x="6084888" y="270827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DIBANG VALLEY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4" name="Text Box 30"/>
          <p:cNvSpPr txBox="1">
            <a:spLocks noChangeArrowheads="1"/>
          </p:cNvSpPr>
          <p:nvPr/>
        </p:nvSpPr>
        <p:spPr bwMode="auto">
          <a:xfrm>
            <a:off x="6948488" y="41497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LOHIT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5" name="Text Box 31"/>
          <p:cNvSpPr txBox="1">
            <a:spLocks noChangeArrowheads="1"/>
          </p:cNvSpPr>
          <p:nvPr/>
        </p:nvSpPr>
        <p:spPr bwMode="auto">
          <a:xfrm>
            <a:off x="7812088" y="40052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ANJAW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6" name="Text Box 32"/>
          <p:cNvSpPr txBox="1">
            <a:spLocks noChangeArrowheads="1"/>
          </p:cNvSpPr>
          <p:nvPr/>
        </p:nvSpPr>
        <p:spPr bwMode="auto">
          <a:xfrm>
            <a:off x="7019925" y="5013325"/>
            <a:ext cx="936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CHANGLANG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7" name="Text Box 33"/>
          <p:cNvSpPr txBox="1">
            <a:spLocks noChangeArrowheads="1"/>
          </p:cNvSpPr>
          <p:nvPr/>
        </p:nvSpPr>
        <p:spPr bwMode="auto">
          <a:xfrm>
            <a:off x="5410200" y="5486400"/>
            <a:ext cx="6397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TIRAP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38" name="Text Box 34"/>
          <p:cNvSpPr txBox="1">
            <a:spLocks noChangeArrowheads="1"/>
          </p:cNvSpPr>
          <p:nvPr/>
        </p:nvSpPr>
        <p:spPr bwMode="auto">
          <a:xfrm>
            <a:off x="1116013" y="43656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TAWANG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202787" name="Oval 35"/>
          <p:cNvSpPr>
            <a:spLocks noChangeArrowheads="1"/>
          </p:cNvSpPr>
          <p:nvPr/>
        </p:nvSpPr>
        <p:spPr bwMode="auto">
          <a:xfrm flipH="1" flipV="1">
            <a:off x="3419475" y="42926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88" name="Oval 36"/>
          <p:cNvSpPr>
            <a:spLocks noChangeArrowheads="1"/>
          </p:cNvSpPr>
          <p:nvPr/>
        </p:nvSpPr>
        <p:spPr bwMode="auto">
          <a:xfrm flipH="1" flipV="1">
            <a:off x="4052888" y="3971925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89" name="Oval 37"/>
          <p:cNvSpPr>
            <a:spLocks noChangeArrowheads="1"/>
          </p:cNvSpPr>
          <p:nvPr/>
        </p:nvSpPr>
        <p:spPr bwMode="auto">
          <a:xfrm flipH="1" flipV="1">
            <a:off x="5345113" y="317341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90" name="Oval 38"/>
          <p:cNvSpPr>
            <a:spLocks noChangeArrowheads="1"/>
          </p:cNvSpPr>
          <p:nvPr/>
        </p:nvSpPr>
        <p:spPr bwMode="auto">
          <a:xfrm flipH="1" flipV="1">
            <a:off x="6467475" y="313531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91" name="Oval 39"/>
          <p:cNvSpPr>
            <a:spLocks noChangeArrowheads="1"/>
          </p:cNvSpPr>
          <p:nvPr/>
        </p:nvSpPr>
        <p:spPr bwMode="auto">
          <a:xfrm flipH="1" flipV="1">
            <a:off x="6269038" y="41148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92" name="Oval 40"/>
          <p:cNvSpPr>
            <a:spLocks noChangeArrowheads="1"/>
          </p:cNvSpPr>
          <p:nvPr/>
        </p:nvSpPr>
        <p:spPr bwMode="auto">
          <a:xfrm flipH="1" flipV="1">
            <a:off x="7886700" y="3933825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Text Box 41"/>
          <p:cNvSpPr txBox="1">
            <a:spLocks noChangeArrowheads="1"/>
          </p:cNvSpPr>
          <p:nvPr/>
        </p:nvSpPr>
        <p:spPr bwMode="auto">
          <a:xfrm>
            <a:off x="1738313" y="474980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Bomdila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46" name="Text Box 42"/>
          <p:cNvSpPr txBox="1">
            <a:spLocks noChangeArrowheads="1"/>
          </p:cNvSpPr>
          <p:nvPr/>
        </p:nvSpPr>
        <p:spPr bwMode="auto">
          <a:xfrm>
            <a:off x="2555875" y="489108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Seppa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47" name="Text Box 43"/>
          <p:cNvSpPr txBox="1">
            <a:spLocks noChangeArrowheads="1"/>
          </p:cNvSpPr>
          <p:nvPr/>
        </p:nvSpPr>
        <p:spPr bwMode="auto">
          <a:xfrm>
            <a:off x="3375025" y="530542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Itanagar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48" name="Text Box 44"/>
          <p:cNvSpPr txBox="1">
            <a:spLocks noChangeArrowheads="1"/>
          </p:cNvSpPr>
          <p:nvPr/>
        </p:nvSpPr>
        <p:spPr bwMode="auto">
          <a:xfrm>
            <a:off x="3132138" y="400208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/>
              <a:t>Koloriang</a:t>
            </a:r>
            <a:r>
              <a:rPr lang="en-US" sz="1800"/>
              <a:t> </a:t>
            </a:r>
            <a:endParaRPr lang="en-GB" sz="1800"/>
          </a:p>
        </p:txBody>
      </p:sp>
      <p:sp>
        <p:nvSpPr>
          <p:cNvPr id="5149" name="Text Box 45"/>
          <p:cNvSpPr txBox="1">
            <a:spLocks noChangeArrowheads="1"/>
          </p:cNvSpPr>
          <p:nvPr/>
        </p:nvSpPr>
        <p:spPr bwMode="auto">
          <a:xfrm>
            <a:off x="3929063" y="3813175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Daporijo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0" name="Text Box 46"/>
          <p:cNvSpPr txBox="1">
            <a:spLocks noChangeArrowheads="1"/>
          </p:cNvSpPr>
          <p:nvPr/>
        </p:nvSpPr>
        <p:spPr bwMode="auto">
          <a:xfrm>
            <a:off x="3703638" y="442753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Ziro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1" name="Text Box 47"/>
          <p:cNvSpPr txBox="1">
            <a:spLocks noChangeArrowheads="1"/>
          </p:cNvSpPr>
          <p:nvPr/>
        </p:nvSpPr>
        <p:spPr bwMode="auto">
          <a:xfrm>
            <a:off x="4356100" y="350043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Along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2" name="Text Box 48"/>
          <p:cNvSpPr txBox="1">
            <a:spLocks noChangeArrowheads="1"/>
          </p:cNvSpPr>
          <p:nvPr/>
        </p:nvSpPr>
        <p:spPr bwMode="auto">
          <a:xfrm>
            <a:off x="5003800" y="321310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Yinkiong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3" name="Text Box 49"/>
          <p:cNvSpPr txBox="1">
            <a:spLocks noChangeArrowheads="1"/>
          </p:cNvSpPr>
          <p:nvPr/>
        </p:nvSpPr>
        <p:spPr bwMode="auto">
          <a:xfrm>
            <a:off x="5292725" y="429260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Pasighat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4" name="Text Box 50"/>
          <p:cNvSpPr txBox="1">
            <a:spLocks noChangeArrowheads="1"/>
          </p:cNvSpPr>
          <p:nvPr/>
        </p:nvSpPr>
        <p:spPr bwMode="auto">
          <a:xfrm>
            <a:off x="6111875" y="31416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Anini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5" name="Text Box 51"/>
          <p:cNvSpPr txBox="1">
            <a:spLocks noChangeArrowheads="1"/>
          </p:cNvSpPr>
          <p:nvPr/>
        </p:nvSpPr>
        <p:spPr bwMode="auto">
          <a:xfrm>
            <a:off x="6172200" y="4038600"/>
            <a:ext cx="720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Roing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6" name="Text Box 52"/>
          <p:cNvSpPr txBox="1">
            <a:spLocks noChangeArrowheads="1"/>
          </p:cNvSpPr>
          <p:nvPr/>
        </p:nvSpPr>
        <p:spPr bwMode="auto">
          <a:xfrm>
            <a:off x="6516688" y="443706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Tezu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57" name="Text Box 53"/>
          <p:cNvSpPr txBox="1">
            <a:spLocks noChangeArrowheads="1"/>
          </p:cNvSpPr>
          <p:nvPr/>
        </p:nvSpPr>
        <p:spPr bwMode="auto">
          <a:xfrm>
            <a:off x="5824538" y="5392738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Khonsa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202806" name="Rectangle 54"/>
          <p:cNvSpPr>
            <a:spLocks noChangeArrowheads="1"/>
          </p:cNvSpPr>
          <p:nvPr/>
        </p:nvSpPr>
        <p:spPr bwMode="auto">
          <a:xfrm>
            <a:off x="3419475" y="5373688"/>
            <a:ext cx="73025" cy="71437"/>
          </a:xfrm>
          <a:prstGeom prst="rect">
            <a:avLst/>
          </a:prstGeom>
          <a:solidFill>
            <a:srgbClr val="800000"/>
          </a:solidFill>
          <a:ln w="57150" cmpd="thinThick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07" name="Text Box 55"/>
          <p:cNvSpPr txBox="1">
            <a:spLocks noChangeArrowheads="1"/>
          </p:cNvSpPr>
          <p:nvPr/>
        </p:nvSpPr>
        <p:spPr bwMode="auto">
          <a:xfrm>
            <a:off x="7807325" y="3775075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600" b="1"/>
              <a:t>Hyuliang</a:t>
            </a:r>
            <a:endParaRPr lang="en-GB" sz="600" b="1"/>
          </a:p>
        </p:txBody>
      </p:sp>
      <p:sp>
        <p:nvSpPr>
          <p:cNvPr id="202808" name="Oval 56"/>
          <p:cNvSpPr>
            <a:spLocks noChangeArrowheads="1"/>
          </p:cNvSpPr>
          <p:nvPr/>
        </p:nvSpPr>
        <p:spPr bwMode="auto">
          <a:xfrm flipH="1" flipV="1">
            <a:off x="6961188" y="50419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09" name="Oval 57"/>
          <p:cNvSpPr>
            <a:spLocks noChangeArrowheads="1"/>
          </p:cNvSpPr>
          <p:nvPr/>
        </p:nvSpPr>
        <p:spPr bwMode="auto">
          <a:xfrm flipH="1" flipV="1">
            <a:off x="5940425" y="551656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Text Box 58"/>
          <p:cNvSpPr txBox="1">
            <a:spLocks noChangeArrowheads="1"/>
          </p:cNvSpPr>
          <p:nvPr/>
        </p:nvSpPr>
        <p:spPr bwMode="auto">
          <a:xfrm>
            <a:off x="381000" y="404813"/>
            <a:ext cx="8458200" cy="579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ARUNACHAL PRADESH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2811" name="Oval 59"/>
          <p:cNvSpPr>
            <a:spLocks noChangeArrowheads="1"/>
          </p:cNvSpPr>
          <p:nvPr/>
        </p:nvSpPr>
        <p:spPr bwMode="auto">
          <a:xfrm flipH="1" flipV="1">
            <a:off x="1116013" y="4511675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2" name="Oval 60"/>
          <p:cNvSpPr>
            <a:spLocks noChangeArrowheads="1"/>
          </p:cNvSpPr>
          <p:nvPr/>
        </p:nvSpPr>
        <p:spPr bwMode="auto">
          <a:xfrm flipH="1" flipV="1">
            <a:off x="1779588" y="4814888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3" name="Oval 61"/>
          <p:cNvSpPr>
            <a:spLocks noChangeArrowheads="1"/>
          </p:cNvSpPr>
          <p:nvPr/>
        </p:nvSpPr>
        <p:spPr bwMode="auto">
          <a:xfrm flipH="1" flipV="1">
            <a:off x="2667000" y="496411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4" name="Oval 62"/>
          <p:cNvSpPr>
            <a:spLocks noChangeArrowheads="1"/>
          </p:cNvSpPr>
          <p:nvPr/>
        </p:nvSpPr>
        <p:spPr bwMode="auto">
          <a:xfrm flipH="1" flipV="1">
            <a:off x="4148138" y="45974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5" name="Oval 63"/>
          <p:cNvSpPr>
            <a:spLocks noChangeArrowheads="1"/>
          </p:cNvSpPr>
          <p:nvPr/>
        </p:nvSpPr>
        <p:spPr bwMode="auto">
          <a:xfrm flipH="1" flipV="1">
            <a:off x="4662488" y="3708400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6" name="Oval 64"/>
          <p:cNvSpPr>
            <a:spLocks noChangeArrowheads="1"/>
          </p:cNvSpPr>
          <p:nvPr/>
        </p:nvSpPr>
        <p:spPr bwMode="auto">
          <a:xfrm flipH="1" flipV="1">
            <a:off x="5549900" y="4256088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7" name="Oval 65"/>
          <p:cNvSpPr>
            <a:spLocks noChangeArrowheads="1"/>
          </p:cNvSpPr>
          <p:nvPr/>
        </p:nvSpPr>
        <p:spPr bwMode="auto">
          <a:xfrm flipH="1" flipV="1">
            <a:off x="6748463" y="4367213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818" name="Oval 66"/>
          <p:cNvSpPr>
            <a:spLocks noChangeArrowheads="1"/>
          </p:cNvSpPr>
          <p:nvPr/>
        </p:nvSpPr>
        <p:spPr bwMode="auto">
          <a:xfrm flipH="1" flipV="1">
            <a:off x="3492500" y="5195888"/>
            <a:ext cx="69850" cy="69850"/>
          </a:xfrm>
          <a:prstGeom prst="ellipse">
            <a:avLst/>
          </a:prstGeom>
          <a:solidFill>
            <a:srgbClr val="003300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Text Box 67"/>
          <p:cNvSpPr txBox="1">
            <a:spLocks noChangeArrowheads="1"/>
          </p:cNvSpPr>
          <p:nvPr/>
        </p:nvSpPr>
        <p:spPr bwMode="auto">
          <a:xfrm>
            <a:off x="3386138" y="5116513"/>
            <a:ext cx="72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Yupia</a:t>
            </a:r>
            <a:endParaRPr lang="en-GB" sz="800" b="1">
              <a:latin typeface="Times New Roman" pitchFamily="18" charset="0"/>
            </a:endParaRPr>
          </a:p>
        </p:txBody>
      </p:sp>
      <p:sp>
        <p:nvSpPr>
          <p:cNvPr id="5172" name="AutoShape 71"/>
          <p:cNvSpPr>
            <a:spLocks noChangeArrowheads="1"/>
          </p:cNvSpPr>
          <p:nvPr/>
        </p:nvSpPr>
        <p:spPr bwMode="auto">
          <a:xfrm>
            <a:off x="3800475" y="470535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AutoShape 72"/>
          <p:cNvSpPr>
            <a:spLocks noChangeArrowheads="1"/>
          </p:cNvSpPr>
          <p:nvPr/>
        </p:nvSpPr>
        <p:spPr bwMode="auto">
          <a:xfrm>
            <a:off x="2181225" y="4981575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AutoShape 73"/>
          <p:cNvSpPr>
            <a:spLocks noChangeArrowheads="1"/>
          </p:cNvSpPr>
          <p:nvPr/>
        </p:nvSpPr>
        <p:spPr bwMode="auto">
          <a:xfrm>
            <a:off x="2552700" y="46863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AutoShape 74"/>
          <p:cNvSpPr>
            <a:spLocks noChangeArrowheads="1"/>
          </p:cNvSpPr>
          <p:nvPr/>
        </p:nvSpPr>
        <p:spPr bwMode="auto">
          <a:xfrm>
            <a:off x="3409950" y="44958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AutoShape 75"/>
          <p:cNvSpPr>
            <a:spLocks noChangeArrowheads="1"/>
          </p:cNvSpPr>
          <p:nvPr/>
        </p:nvSpPr>
        <p:spPr bwMode="auto">
          <a:xfrm>
            <a:off x="3190875" y="4772025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AutoShape 76"/>
          <p:cNvSpPr>
            <a:spLocks noChangeArrowheads="1"/>
          </p:cNvSpPr>
          <p:nvPr/>
        </p:nvSpPr>
        <p:spPr bwMode="auto">
          <a:xfrm>
            <a:off x="3743325" y="37338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AutoShape 78"/>
          <p:cNvSpPr>
            <a:spLocks noChangeArrowheads="1"/>
          </p:cNvSpPr>
          <p:nvPr/>
        </p:nvSpPr>
        <p:spPr bwMode="auto">
          <a:xfrm>
            <a:off x="5524500" y="443865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AutoShape 79"/>
          <p:cNvSpPr>
            <a:spLocks noChangeArrowheads="1"/>
          </p:cNvSpPr>
          <p:nvPr/>
        </p:nvSpPr>
        <p:spPr bwMode="auto">
          <a:xfrm>
            <a:off x="5076825" y="318135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AutoShape 80"/>
          <p:cNvSpPr>
            <a:spLocks noChangeArrowheads="1"/>
          </p:cNvSpPr>
          <p:nvPr/>
        </p:nvSpPr>
        <p:spPr bwMode="auto">
          <a:xfrm>
            <a:off x="6096000" y="38862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AutoShape 81"/>
          <p:cNvSpPr>
            <a:spLocks noChangeArrowheads="1"/>
          </p:cNvSpPr>
          <p:nvPr/>
        </p:nvSpPr>
        <p:spPr bwMode="auto">
          <a:xfrm>
            <a:off x="6477000" y="329565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AutoShape 82"/>
          <p:cNvSpPr>
            <a:spLocks noChangeArrowheads="1"/>
          </p:cNvSpPr>
          <p:nvPr/>
        </p:nvSpPr>
        <p:spPr bwMode="auto">
          <a:xfrm>
            <a:off x="7448550" y="4267200"/>
            <a:ext cx="76200" cy="952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3" name="AutoShape 83"/>
          <p:cNvSpPr>
            <a:spLocks noChangeArrowheads="1"/>
          </p:cNvSpPr>
          <p:nvPr/>
        </p:nvSpPr>
        <p:spPr bwMode="auto">
          <a:xfrm>
            <a:off x="8334375" y="4124325"/>
            <a:ext cx="76200" cy="952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4" name="AutoShape 84"/>
          <p:cNvSpPr>
            <a:spLocks noChangeArrowheads="1"/>
          </p:cNvSpPr>
          <p:nvPr/>
        </p:nvSpPr>
        <p:spPr bwMode="auto">
          <a:xfrm>
            <a:off x="6553200" y="5314950"/>
            <a:ext cx="76200" cy="952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5" name="AutoShape 85"/>
          <p:cNvSpPr>
            <a:spLocks noChangeArrowheads="1"/>
          </p:cNvSpPr>
          <p:nvPr/>
        </p:nvSpPr>
        <p:spPr bwMode="auto">
          <a:xfrm>
            <a:off x="5715000" y="5867400"/>
            <a:ext cx="76200" cy="952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86" name="Text Box 87"/>
          <p:cNvSpPr txBox="1">
            <a:spLocks noChangeArrowheads="1"/>
          </p:cNvSpPr>
          <p:nvPr/>
        </p:nvSpPr>
        <p:spPr bwMode="auto">
          <a:xfrm>
            <a:off x="1936750" y="5038725"/>
            <a:ext cx="5794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Thrizino</a:t>
            </a:r>
          </a:p>
        </p:txBody>
      </p:sp>
      <p:sp>
        <p:nvSpPr>
          <p:cNvPr id="5187" name="Text Box 88"/>
          <p:cNvSpPr txBox="1">
            <a:spLocks noChangeArrowheads="1"/>
          </p:cNvSpPr>
          <p:nvPr/>
        </p:nvSpPr>
        <p:spPr bwMode="auto">
          <a:xfrm>
            <a:off x="2560638" y="4648200"/>
            <a:ext cx="5857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Bameng</a:t>
            </a:r>
          </a:p>
        </p:txBody>
      </p:sp>
      <p:sp>
        <p:nvSpPr>
          <p:cNvPr id="5188" name="Text Box 89"/>
          <p:cNvSpPr txBox="1">
            <a:spLocks noChangeArrowheads="1"/>
          </p:cNvSpPr>
          <p:nvPr/>
        </p:nvSpPr>
        <p:spPr bwMode="auto">
          <a:xfrm>
            <a:off x="3395663" y="4371975"/>
            <a:ext cx="6207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Sangram</a:t>
            </a:r>
          </a:p>
        </p:txBody>
      </p:sp>
      <p:sp>
        <p:nvSpPr>
          <p:cNvPr id="5189" name="Text Box 90"/>
          <p:cNvSpPr txBox="1">
            <a:spLocks noChangeArrowheads="1"/>
          </p:cNvSpPr>
          <p:nvPr/>
        </p:nvSpPr>
        <p:spPr bwMode="auto">
          <a:xfrm>
            <a:off x="3109913" y="4781550"/>
            <a:ext cx="5397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Mengio</a:t>
            </a:r>
          </a:p>
        </p:txBody>
      </p:sp>
      <p:sp>
        <p:nvSpPr>
          <p:cNvPr id="5190" name="Text Box 91"/>
          <p:cNvSpPr txBox="1">
            <a:spLocks noChangeArrowheads="1"/>
          </p:cNvSpPr>
          <p:nvPr/>
        </p:nvSpPr>
        <p:spPr bwMode="auto">
          <a:xfrm>
            <a:off x="3605213" y="46990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00" b="1">
                <a:solidFill>
                  <a:srgbClr val="FF0000"/>
                </a:solidFill>
              </a:rPr>
              <a:t>Deed </a:t>
            </a:r>
          </a:p>
          <a:p>
            <a:r>
              <a:rPr lang="en-US" sz="700" b="1">
                <a:solidFill>
                  <a:srgbClr val="FF0000"/>
                </a:solidFill>
              </a:rPr>
              <a:t>Neelam</a:t>
            </a:r>
          </a:p>
        </p:txBody>
      </p:sp>
      <p:sp>
        <p:nvSpPr>
          <p:cNvPr id="5191" name="Text Box 92"/>
          <p:cNvSpPr txBox="1">
            <a:spLocks noChangeArrowheads="1"/>
          </p:cNvSpPr>
          <p:nvPr/>
        </p:nvSpPr>
        <p:spPr bwMode="auto">
          <a:xfrm>
            <a:off x="3787775" y="3657600"/>
            <a:ext cx="465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Syum</a:t>
            </a:r>
          </a:p>
        </p:txBody>
      </p:sp>
      <p:sp>
        <p:nvSpPr>
          <p:cNvPr id="5192" name="Text Box 94"/>
          <p:cNvSpPr txBox="1">
            <a:spLocks noChangeArrowheads="1"/>
          </p:cNvSpPr>
          <p:nvPr/>
        </p:nvSpPr>
        <p:spPr bwMode="auto">
          <a:xfrm>
            <a:off x="4795838" y="3009900"/>
            <a:ext cx="5111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Jeying</a:t>
            </a:r>
          </a:p>
        </p:txBody>
      </p:sp>
      <p:sp>
        <p:nvSpPr>
          <p:cNvPr id="5193" name="Text Box 95"/>
          <p:cNvSpPr txBox="1">
            <a:spLocks noChangeArrowheads="1"/>
          </p:cNvSpPr>
          <p:nvPr/>
        </p:nvSpPr>
        <p:spPr bwMode="auto">
          <a:xfrm>
            <a:off x="5378450" y="4495800"/>
            <a:ext cx="3952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Sille</a:t>
            </a:r>
          </a:p>
        </p:txBody>
      </p:sp>
      <p:sp>
        <p:nvSpPr>
          <p:cNvPr id="5194" name="Text Box 96"/>
          <p:cNvSpPr txBox="1">
            <a:spLocks noChangeArrowheads="1"/>
          </p:cNvSpPr>
          <p:nvPr/>
        </p:nvSpPr>
        <p:spPr bwMode="auto">
          <a:xfrm>
            <a:off x="5934075" y="3886200"/>
            <a:ext cx="536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Anpum</a:t>
            </a:r>
          </a:p>
        </p:txBody>
      </p:sp>
      <p:sp>
        <p:nvSpPr>
          <p:cNvPr id="5195" name="Text Box 97"/>
          <p:cNvSpPr txBox="1">
            <a:spLocks noChangeArrowheads="1"/>
          </p:cNvSpPr>
          <p:nvPr/>
        </p:nvSpPr>
        <p:spPr bwMode="auto">
          <a:xfrm>
            <a:off x="6511925" y="3257550"/>
            <a:ext cx="4619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Etalin</a:t>
            </a:r>
          </a:p>
        </p:txBody>
      </p:sp>
      <p:sp>
        <p:nvSpPr>
          <p:cNvPr id="5196" name="Text Box 98"/>
          <p:cNvSpPr txBox="1">
            <a:spLocks noChangeArrowheads="1"/>
          </p:cNvSpPr>
          <p:nvPr/>
        </p:nvSpPr>
        <p:spPr bwMode="auto">
          <a:xfrm>
            <a:off x="7404100" y="4333875"/>
            <a:ext cx="495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Wakro</a:t>
            </a:r>
          </a:p>
        </p:txBody>
      </p:sp>
      <p:sp>
        <p:nvSpPr>
          <p:cNvPr id="5197" name="Text Box 99"/>
          <p:cNvSpPr txBox="1">
            <a:spLocks noChangeArrowheads="1"/>
          </p:cNvSpPr>
          <p:nvPr/>
        </p:nvSpPr>
        <p:spPr bwMode="auto">
          <a:xfrm>
            <a:off x="6324600" y="5105400"/>
            <a:ext cx="715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Khimiyong</a:t>
            </a:r>
          </a:p>
        </p:txBody>
      </p:sp>
      <p:sp>
        <p:nvSpPr>
          <p:cNvPr id="5198" name="Text Box 100"/>
          <p:cNvSpPr txBox="1">
            <a:spLocks noChangeArrowheads="1"/>
          </p:cNvSpPr>
          <p:nvPr/>
        </p:nvSpPr>
        <p:spPr bwMode="auto">
          <a:xfrm>
            <a:off x="5343525" y="5715000"/>
            <a:ext cx="50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Wakka</a:t>
            </a:r>
          </a:p>
        </p:txBody>
      </p:sp>
      <p:sp>
        <p:nvSpPr>
          <p:cNvPr id="5199" name="Text Box 101"/>
          <p:cNvSpPr txBox="1">
            <a:spLocks noChangeArrowheads="1"/>
          </p:cNvSpPr>
          <p:nvPr/>
        </p:nvSpPr>
        <p:spPr bwMode="auto">
          <a:xfrm>
            <a:off x="7975600" y="4181475"/>
            <a:ext cx="5508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Walong</a:t>
            </a:r>
          </a:p>
        </p:txBody>
      </p:sp>
      <p:sp>
        <p:nvSpPr>
          <p:cNvPr id="5200" name="Freeform 102"/>
          <p:cNvSpPr>
            <a:spLocks/>
          </p:cNvSpPr>
          <p:nvPr/>
        </p:nvSpPr>
        <p:spPr bwMode="auto">
          <a:xfrm>
            <a:off x="1219200" y="4572000"/>
            <a:ext cx="711200" cy="1143000"/>
          </a:xfrm>
          <a:custGeom>
            <a:avLst/>
            <a:gdLst>
              <a:gd name="T0" fmla="*/ 0 w 448"/>
              <a:gd name="T1" fmla="*/ 0 h 720"/>
              <a:gd name="T2" fmla="*/ 304800 w 448"/>
              <a:gd name="T3" fmla="*/ 228600 h 720"/>
              <a:gd name="T4" fmla="*/ 609600 w 448"/>
              <a:gd name="T5" fmla="*/ 228600 h 720"/>
              <a:gd name="T6" fmla="*/ 609600 w 448"/>
              <a:gd name="T7" fmla="*/ 457200 h 720"/>
              <a:gd name="T8" fmla="*/ 685800 w 448"/>
              <a:gd name="T9" fmla="*/ 609600 h 720"/>
              <a:gd name="T10" fmla="*/ 457200 w 448"/>
              <a:gd name="T11" fmla="*/ 990600 h 720"/>
              <a:gd name="T12" fmla="*/ 457200 w 448"/>
              <a:gd name="T13" fmla="*/ 1143000 h 7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8"/>
              <a:gd name="T22" fmla="*/ 0 h 720"/>
              <a:gd name="T23" fmla="*/ 448 w 448"/>
              <a:gd name="T24" fmla="*/ 720 h 7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8" h="720">
                <a:moveTo>
                  <a:pt x="0" y="0"/>
                </a:moveTo>
                <a:cubicBezTo>
                  <a:pt x="64" y="60"/>
                  <a:pt x="128" y="120"/>
                  <a:pt x="192" y="144"/>
                </a:cubicBezTo>
                <a:cubicBezTo>
                  <a:pt x="256" y="168"/>
                  <a:pt x="352" y="120"/>
                  <a:pt x="384" y="144"/>
                </a:cubicBezTo>
                <a:cubicBezTo>
                  <a:pt x="416" y="168"/>
                  <a:pt x="376" y="248"/>
                  <a:pt x="384" y="288"/>
                </a:cubicBezTo>
                <a:cubicBezTo>
                  <a:pt x="392" y="328"/>
                  <a:pt x="448" y="328"/>
                  <a:pt x="432" y="384"/>
                </a:cubicBezTo>
                <a:cubicBezTo>
                  <a:pt x="416" y="440"/>
                  <a:pt x="312" y="568"/>
                  <a:pt x="288" y="624"/>
                </a:cubicBezTo>
                <a:cubicBezTo>
                  <a:pt x="264" y="680"/>
                  <a:pt x="288" y="704"/>
                  <a:pt x="28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1" name="Freeform 103"/>
          <p:cNvSpPr>
            <a:spLocks/>
          </p:cNvSpPr>
          <p:nvPr/>
        </p:nvSpPr>
        <p:spPr bwMode="auto">
          <a:xfrm>
            <a:off x="1905000" y="5029200"/>
            <a:ext cx="330200" cy="241300"/>
          </a:xfrm>
          <a:custGeom>
            <a:avLst/>
            <a:gdLst>
              <a:gd name="T0" fmla="*/ 304800 w 208"/>
              <a:gd name="T1" fmla="*/ 0 h 152"/>
              <a:gd name="T2" fmla="*/ 304800 w 208"/>
              <a:gd name="T3" fmla="*/ 76200 h 152"/>
              <a:gd name="T4" fmla="*/ 152400 w 208"/>
              <a:gd name="T5" fmla="*/ 228600 h 152"/>
              <a:gd name="T6" fmla="*/ 0 w 208"/>
              <a:gd name="T7" fmla="*/ 152400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208"/>
              <a:gd name="T13" fmla="*/ 0 h 152"/>
              <a:gd name="T14" fmla="*/ 208 w 208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" h="152">
                <a:moveTo>
                  <a:pt x="192" y="0"/>
                </a:moveTo>
                <a:cubicBezTo>
                  <a:pt x="200" y="12"/>
                  <a:pt x="208" y="24"/>
                  <a:pt x="192" y="48"/>
                </a:cubicBezTo>
                <a:cubicBezTo>
                  <a:pt x="176" y="72"/>
                  <a:pt x="128" y="136"/>
                  <a:pt x="96" y="144"/>
                </a:cubicBezTo>
                <a:cubicBezTo>
                  <a:pt x="64" y="152"/>
                  <a:pt x="32" y="124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2" name="Freeform 104"/>
          <p:cNvSpPr>
            <a:spLocks/>
          </p:cNvSpPr>
          <p:nvPr/>
        </p:nvSpPr>
        <p:spPr bwMode="auto">
          <a:xfrm>
            <a:off x="2209800" y="5016500"/>
            <a:ext cx="457200" cy="165100"/>
          </a:xfrm>
          <a:custGeom>
            <a:avLst/>
            <a:gdLst>
              <a:gd name="T0" fmla="*/ 0 w 288"/>
              <a:gd name="T1" fmla="*/ 88900 h 104"/>
              <a:gd name="T2" fmla="*/ 76200 w 288"/>
              <a:gd name="T3" fmla="*/ 88900 h 104"/>
              <a:gd name="T4" fmla="*/ 152400 w 288"/>
              <a:gd name="T5" fmla="*/ 165100 h 104"/>
              <a:gd name="T6" fmla="*/ 304800 w 288"/>
              <a:gd name="T7" fmla="*/ 88900 h 104"/>
              <a:gd name="T8" fmla="*/ 381000 w 288"/>
              <a:gd name="T9" fmla="*/ 12700 h 104"/>
              <a:gd name="T10" fmla="*/ 457200 w 288"/>
              <a:gd name="T11" fmla="*/ 12700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"/>
              <a:gd name="T19" fmla="*/ 0 h 104"/>
              <a:gd name="T20" fmla="*/ 288 w 28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" h="104">
                <a:moveTo>
                  <a:pt x="0" y="56"/>
                </a:moveTo>
                <a:cubicBezTo>
                  <a:pt x="16" y="52"/>
                  <a:pt x="32" y="48"/>
                  <a:pt x="48" y="56"/>
                </a:cubicBezTo>
                <a:cubicBezTo>
                  <a:pt x="64" y="64"/>
                  <a:pt x="72" y="104"/>
                  <a:pt x="96" y="104"/>
                </a:cubicBezTo>
                <a:cubicBezTo>
                  <a:pt x="120" y="104"/>
                  <a:pt x="168" y="72"/>
                  <a:pt x="192" y="56"/>
                </a:cubicBezTo>
                <a:cubicBezTo>
                  <a:pt x="216" y="40"/>
                  <a:pt x="224" y="16"/>
                  <a:pt x="240" y="8"/>
                </a:cubicBezTo>
                <a:cubicBezTo>
                  <a:pt x="256" y="0"/>
                  <a:pt x="272" y="4"/>
                  <a:pt x="28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3" name="Freeform 105"/>
          <p:cNvSpPr>
            <a:spLocks/>
          </p:cNvSpPr>
          <p:nvPr/>
        </p:nvSpPr>
        <p:spPr bwMode="auto">
          <a:xfrm>
            <a:off x="2590800" y="4724400"/>
            <a:ext cx="88900" cy="228600"/>
          </a:xfrm>
          <a:custGeom>
            <a:avLst/>
            <a:gdLst>
              <a:gd name="T0" fmla="*/ 76200 w 56"/>
              <a:gd name="T1" fmla="*/ 228600 h 144"/>
              <a:gd name="T2" fmla="*/ 76200 w 56"/>
              <a:gd name="T3" fmla="*/ 152400 h 144"/>
              <a:gd name="T4" fmla="*/ 0 w 56"/>
              <a:gd name="T5" fmla="*/ 0 h 144"/>
              <a:gd name="T6" fmla="*/ 0 60000 65536"/>
              <a:gd name="T7" fmla="*/ 0 60000 65536"/>
              <a:gd name="T8" fmla="*/ 0 60000 65536"/>
              <a:gd name="T9" fmla="*/ 0 w 56"/>
              <a:gd name="T10" fmla="*/ 0 h 144"/>
              <a:gd name="T11" fmla="*/ 56 w 5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44">
                <a:moveTo>
                  <a:pt x="48" y="144"/>
                </a:moveTo>
                <a:cubicBezTo>
                  <a:pt x="52" y="132"/>
                  <a:pt x="56" y="120"/>
                  <a:pt x="48" y="96"/>
                </a:cubicBezTo>
                <a:cubicBezTo>
                  <a:pt x="40" y="72"/>
                  <a:pt x="8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4" name="Freeform 106"/>
          <p:cNvSpPr>
            <a:spLocks/>
          </p:cNvSpPr>
          <p:nvPr/>
        </p:nvSpPr>
        <p:spPr bwMode="auto">
          <a:xfrm>
            <a:off x="3200400" y="4648200"/>
            <a:ext cx="990600" cy="266700"/>
          </a:xfrm>
          <a:custGeom>
            <a:avLst/>
            <a:gdLst>
              <a:gd name="T0" fmla="*/ 0 w 624"/>
              <a:gd name="T1" fmla="*/ 152400 h 168"/>
              <a:gd name="T2" fmla="*/ 457200 w 624"/>
              <a:gd name="T3" fmla="*/ 228600 h 168"/>
              <a:gd name="T4" fmla="*/ 685800 w 624"/>
              <a:gd name="T5" fmla="*/ 228600 h 168"/>
              <a:gd name="T6" fmla="*/ 914400 w 624"/>
              <a:gd name="T7" fmla="*/ 228600 h 168"/>
              <a:gd name="T8" fmla="*/ 990600 w 624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168"/>
              <a:gd name="T17" fmla="*/ 624 w 624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168">
                <a:moveTo>
                  <a:pt x="0" y="96"/>
                </a:moveTo>
                <a:cubicBezTo>
                  <a:pt x="108" y="116"/>
                  <a:pt x="216" y="136"/>
                  <a:pt x="288" y="144"/>
                </a:cubicBezTo>
                <a:cubicBezTo>
                  <a:pt x="360" y="152"/>
                  <a:pt x="384" y="144"/>
                  <a:pt x="432" y="144"/>
                </a:cubicBezTo>
                <a:cubicBezTo>
                  <a:pt x="480" y="144"/>
                  <a:pt x="544" y="168"/>
                  <a:pt x="576" y="144"/>
                </a:cubicBezTo>
                <a:cubicBezTo>
                  <a:pt x="608" y="120"/>
                  <a:pt x="616" y="60"/>
                  <a:pt x="6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5" name="Freeform 107"/>
          <p:cNvSpPr>
            <a:spLocks/>
          </p:cNvSpPr>
          <p:nvPr/>
        </p:nvSpPr>
        <p:spPr bwMode="auto">
          <a:xfrm>
            <a:off x="3403600" y="4876800"/>
            <a:ext cx="749300" cy="850900"/>
          </a:xfrm>
          <a:custGeom>
            <a:avLst/>
            <a:gdLst>
              <a:gd name="T0" fmla="*/ 711200 w 472"/>
              <a:gd name="T1" fmla="*/ 0 h 536"/>
              <a:gd name="T2" fmla="*/ 711200 w 472"/>
              <a:gd name="T3" fmla="*/ 381000 h 536"/>
              <a:gd name="T4" fmla="*/ 482600 w 472"/>
              <a:gd name="T5" fmla="*/ 685800 h 536"/>
              <a:gd name="T6" fmla="*/ 177800 w 472"/>
              <a:gd name="T7" fmla="*/ 838200 h 536"/>
              <a:gd name="T8" fmla="*/ 25400 w 472"/>
              <a:gd name="T9" fmla="*/ 762000 h 536"/>
              <a:gd name="T10" fmla="*/ 25400 w 472"/>
              <a:gd name="T11" fmla="*/ 685800 h 536"/>
              <a:gd name="T12" fmla="*/ 25400 w 472"/>
              <a:gd name="T13" fmla="*/ 533400 h 5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2"/>
              <a:gd name="T22" fmla="*/ 0 h 536"/>
              <a:gd name="T23" fmla="*/ 472 w 472"/>
              <a:gd name="T24" fmla="*/ 536 h 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2" h="536">
                <a:moveTo>
                  <a:pt x="448" y="0"/>
                </a:moveTo>
                <a:cubicBezTo>
                  <a:pt x="460" y="84"/>
                  <a:pt x="472" y="168"/>
                  <a:pt x="448" y="240"/>
                </a:cubicBezTo>
                <a:cubicBezTo>
                  <a:pt x="424" y="312"/>
                  <a:pt x="360" y="384"/>
                  <a:pt x="304" y="432"/>
                </a:cubicBezTo>
                <a:cubicBezTo>
                  <a:pt x="248" y="480"/>
                  <a:pt x="160" y="520"/>
                  <a:pt x="112" y="528"/>
                </a:cubicBezTo>
                <a:cubicBezTo>
                  <a:pt x="64" y="536"/>
                  <a:pt x="32" y="496"/>
                  <a:pt x="16" y="480"/>
                </a:cubicBezTo>
                <a:cubicBezTo>
                  <a:pt x="0" y="464"/>
                  <a:pt x="16" y="456"/>
                  <a:pt x="16" y="432"/>
                </a:cubicBezTo>
                <a:cubicBezTo>
                  <a:pt x="16" y="408"/>
                  <a:pt x="16" y="372"/>
                  <a:pt x="16" y="336"/>
                </a:cubicBezTo>
              </a:path>
            </a:pathLst>
          </a:cu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6" name="Freeform 108"/>
          <p:cNvSpPr>
            <a:spLocks/>
          </p:cNvSpPr>
          <p:nvPr/>
        </p:nvSpPr>
        <p:spPr bwMode="auto">
          <a:xfrm>
            <a:off x="3416300" y="4343400"/>
            <a:ext cx="622300" cy="533400"/>
          </a:xfrm>
          <a:custGeom>
            <a:avLst/>
            <a:gdLst>
              <a:gd name="T0" fmla="*/ 622300 w 392"/>
              <a:gd name="T1" fmla="*/ 533400 h 336"/>
              <a:gd name="T2" fmla="*/ 469900 w 392"/>
              <a:gd name="T3" fmla="*/ 457200 h 336"/>
              <a:gd name="T4" fmla="*/ 393700 w 392"/>
              <a:gd name="T5" fmla="*/ 381000 h 336"/>
              <a:gd name="T6" fmla="*/ 393700 w 392"/>
              <a:gd name="T7" fmla="*/ 304800 h 336"/>
              <a:gd name="T8" fmla="*/ 317500 w 392"/>
              <a:gd name="T9" fmla="*/ 304800 h 336"/>
              <a:gd name="T10" fmla="*/ 241300 w 392"/>
              <a:gd name="T11" fmla="*/ 304800 h 336"/>
              <a:gd name="T12" fmla="*/ 241300 w 392"/>
              <a:gd name="T13" fmla="*/ 228600 h 336"/>
              <a:gd name="T14" fmla="*/ 88900 w 392"/>
              <a:gd name="T15" fmla="*/ 228600 h 336"/>
              <a:gd name="T16" fmla="*/ 12700 w 392"/>
              <a:gd name="T17" fmla="*/ 152400 h 336"/>
              <a:gd name="T18" fmla="*/ 12700 w 392"/>
              <a:gd name="T19" fmla="*/ 76200 h 336"/>
              <a:gd name="T20" fmla="*/ 12700 w 392"/>
              <a:gd name="T21" fmla="*/ 0 h 3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2"/>
              <a:gd name="T34" fmla="*/ 0 h 336"/>
              <a:gd name="T35" fmla="*/ 392 w 392"/>
              <a:gd name="T36" fmla="*/ 336 h 3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2" h="336">
                <a:moveTo>
                  <a:pt x="392" y="336"/>
                </a:moveTo>
                <a:cubicBezTo>
                  <a:pt x="356" y="320"/>
                  <a:pt x="320" y="304"/>
                  <a:pt x="296" y="288"/>
                </a:cubicBezTo>
                <a:cubicBezTo>
                  <a:pt x="272" y="272"/>
                  <a:pt x="256" y="256"/>
                  <a:pt x="248" y="240"/>
                </a:cubicBezTo>
                <a:cubicBezTo>
                  <a:pt x="240" y="224"/>
                  <a:pt x="256" y="200"/>
                  <a:pt x="248" y="192"/>
                </a:cubicBezTo>
                <a:cubicBezTo>
                  <a:pt x="240" y="184"/>
                  <a:pt x="216" y="192"/>
                  <a:pt x="200" y="192"/>
                </a:cubicBezTo>
                <a:cubicBezTo>
                  <a:pt x="184" y="192"/>
                  <a:pt x="160" y="200"/>
                  <a:pt x="152" y="192"/>
                </a:cubicBezTo>
                <a:cubicBezTo>
                  <a:pt x="144" y="184"/>
                  <a:pt x="168" y="152"/>
                  <a:pt x="152" y="144"/>
                </a:cubicBezTo>
                <a:cubicBezTo>
                  <a:pt x="136" y="136"/>
                  <a:pt x="80" y="152"/>
                  <a:pt x="56" y="144"/>
                </a:cubicBezTo>
                <a:cubicBezTo>
                  <a:pt x="32" y="136"/>
                  <a:pt x="16" y="112"/>
                  <a:pt x="8" y="96"/>
                </a:cubicBezTo>
                <a:cubicBezTo>
                  <a:pt x="0" y="80"/>
                  <a:pt x="8" y="64"/>
                  <a:pt x="8" y="48"/>
                </a:cubicBezTo>
                <a:cubicBezTo>
                  <a:pt x="8" y="32"/>
                  <a:pt x="8" y="16"/>
                  <a:pt x="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7" name="Freeform 109"/>
          <p:cNvSpPr>
            <a:spLocks/>
          </p:cNvSpPr>
          <p:nvPr/>
        </p:nvSpPr>
        <p:spPr bwMode="auto">
          <a:xfrm>
            <a:off x="3429000" y="5245100"/>
            <a:ext cx="152400" cy="88900"/>
          </a:xfrm>
          <a:custGeom>
            <a:avLst/>
            <a:gdLst>
              <a:gd name="T0" fmla="*/ 0 w 96"/>
              <a:gd name="T1" fmla="*/ 88900 h 56"/>
              <a:gd name="T2" fmla="*/ 76200 w 96"/>
              <a:gd name="T3" fmla="*/ 12700 h 56"/>
              <a:gd name="T4" fmla="*/ 152400 w 96"/>
              <a:gd name="T5" fmla="*/ 12700 h 56"/>
              <a:gd name="T6" fmla="*/ 76200 w 96"/>
              <a:gd name="T7" fmla="*/ 12700 h 56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56"/>
              <a:gd name="T14" fmla="*/ 96 w 96"/>
              <a:gd name="T15" fmla="*/ 56 h 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56">
                <a:moveTo>
                  <a:pt x="0" y="56"/>
                </a:moveTo>
                <a:cubicBezTo>
                  <a:pt x="16" y="36"/>
                  <a:pt x="32" y="16"/>
                  <a:pt x="48" y="8"/>
                </a:cubicBezTo>
                <a:cubicBezTo>
                  <a:pt x="64" y="0"/>
                  <a:pt x="96" y="8"/>
                  <a:pt x="96" y="8"/>
                </a:cubicBezTo>
                <a:cubicBezTo>
                  <a:pt x="96" y="8"/>
                  <a:pt x="72" y="8"/>
                  <a:pt x="4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8" name="Freeform 110"/>
          <p:cNvSpPr>
            <a:spLocks/>
          </p:cNvSpPr>
          <p:nvPr/>
        </p:nvSpPr>
        <p:spPr bwMode="auto">
          <a:xfrm>
            <a:off x="3733800" y="3733800"/>
            <a:ext cx="381000" cy="304800"/>
          </a:xfrm>
          <a:custGeom>
            <a:avLst/>
            <a:gdLst>
              <a:gd name="T0" fmla="*/ 381000 w 192"/>
              <a:gd name="T1" fmla="*/ 304800 h 144"/>
              <a:gd name="T2" fmla="*/ 190500 w 192"/>
              <a:gd name="T3" fmla="*/ 203200 h 144"/>
              <a:gd name="T4" fmla="*/ 95250 w 192"/>
              <a:gd name="T5" fmla="*/ 101600 h 144"/>
              <a:gd name="T6" fmla="*/ 0 w 192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44"/>
              <a:gd name="T14" fmla="*/ 192 w 192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44">
                <a:moveTo>
                  <a:pt x="192" y="144"/>
                </a:moveTo>
                <a:cubicBezTo>
                  <a:pt x="156" y="128"/>
                  <a:pt x="120" y="112"/>
                  <a:pt x="96" y="96"/>
                </a:cubicBezTo>
                <a:cubicBezTo>
                  <a:pt x="72" y="80"/>
                  <a:pt x="64" y="64"/>
                  <a:pt x="48" y="48"/>
                </a:cubicBezTo>
                <a:cubicBezTo>
                  <a:pt x="32" y="32"/>
                  <a:pt x="16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9" name="Freeform 111"/>
          <p:cNvSpPr>
            <a:spLocks/>
          </p:cNvSpPr>
          <p:nvPr/>
        </p:nvSpPr>
        <p:spPr bwMode="auto">
          <a:xfrm>
            <a:off x="4102100" y="4038600"/>
            <a:ext cx="88900" cy="609600"/>
          </a:xfrm>
          <a:custGeom>
            <a:avLst/>
            <a:gdLst>
              <a:gd name="T0" fmla="*/ 12700 w 56"/>
              <a:gd name="T1" fmla="*/ 0 h 384"/>
              <a:gd name="T2" fmla="*/ 88900 w 56"/>
              <a:gd name="T3" fmla="*/ 152400 h 384"/>
              <a:gd name="T4" fmla="*/ 12700 w 56"/>
              <a:gd name="T5" fmla="*/ 228600 h 384"/>
              <a:gd name="T6" fmla="*/ 12700 w 56"/>
              <a:gd name="T7" fmla="*/ 304800 h 384"/>
              <a:gd name="T8" fmla="*/ 88900 w 56"/>
              <a:gd name="T9" fmla="*/ 457200 h 384"/>
              <a:gd name="T10" fmla="*/ 12700 w 56"/>
              <a:gd name="T11" fmla="*/ 533400 h 384"/>
              <a:gd name="T12" fmla="*/ 88900 w 56"/>
              <a:gd name="T13" fmla="*/ 60960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"/>
              <a:gd name="T22" fmla="*/ 0 h 384"/>
              <a:gd name="T23" fmla="*/ 56 w 56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" h="384">
                <a:moveTo>
                  <a:pt x="8" y="0"/>
                </a:moveTo>
                <a:cubicBezTo>
                  <a:pt x="32" y="36"/>
                  <a:pt x="56" y="72"/>
                  <a:pt x="56" y="96"/>
                </a:cubicBezTo>
                <a:cubicBezTo>
                  <a:pt x="56" y="120"/>
                  <a:pt x="16" y="128"/>
                  <a:pt x="8" y="144"/>
                </a:cubicBezTo>
                <a:cubicBezTo>
                  <a:pt x="0" y="160"/>
                  <a:pt x="0" y="168"/>
                  <a:pt x="8" y="192"/>
                </a:cubicBezTo>
                <a:cubicBezTo>
                  <a:pt x="16" y="216"/>
                  <a:pt x="56" y="264"/>
                  <a:pt x="56" y="288"/>
                </a:cubicBezTo>
                <a:cubicBezTo>
                  <a:pt x="56" y="312"/>
                  <a:pt x="8" y="320"/>
                  <a:pt x="8" y="336"/>
                </a:cubicBezTo>
                <a:cubicBezTo>
                  <a:pt x="8" y="352"/>
                  <a:pt x="48" y="376"/>
                  <a:pt x="56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0" name="Freeform 113"/>
          <p:cNvSpPr>
            <a:spLocks/>
          </p:cNvSpPr>
          <p:nvPr/>
        </p:nvSpPr>
        <p:spPr bwMode="auto">
          <a:xfrm>
            <a:off x="5029200" y="4648200"/>
            <a:ext cx="1588" cy="228600"/>
          </a:xfrm>
          <a:custGeom>
            <a:avLst/>
            <a:gdLst>
              <a:gd name="T0" fmla="*/ 0 w 1"/>
              <a:gd name="T1" fmla="*/ 0 h 144"/>
              <a:gd name="T2" fmla="*/ 0 w 1"/>
              <a:gd name="T3" fmla="*/ 152400 h 144"/>
              <a:gd name="T4" fmla="*/ 0 w 1"/>
              <a:gd name="T5" fmla="*/ 228600 h 144"/>
              <a:gd name="T6" fmla="*/ 0 60000 65536"/>
              <a:gd name="T7" fmla="*/ 0 60000 65536"/>
              <a:gd name="T8" fmla="*/ 0 60000 65536"/>
              <a:gd name="T9" fmla="*/ 0 w 1"/>
              <a:gd name="T10" fmla="*/ 0 h 144"/>
              <a:gd name="T11" fmla="*/ 1 w 1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4">
                <a:moveTo>
                  <a:pt x="0" y="0"/>
                </a:moveTo>
                <a:cubicBezTo>
                  <a:pt x="0" y="36"/>
                  <a:pt x="0" y="72"/>
                  <a:pt x="0" y="96"/>
                </a:cubicBezTo>
                <a:cubicBezTo>
                  <a:pt x="0" y="120"/>
                  <a:pt x="0" y="136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1" name="Freeform 114"/>
          <p:cNvSpPr>
            <a:spLocks/>
          </p:cNvSpPr>
          <p:nvPr/>
        </p:nvSpPr>
        <p:spPr bwMode="auto">
          <a:xfrm>
            <a:off x="3962400" y="4876800"/>
            <a:ext cx="1079500" cy="622300"/>
          </a:xfrm>
          <a:custGeom>
            <a:avLst/>
            <a:gdLst>
              <a:gd name="T0" fmla="*/ 1066800 w 680"/>
              <a:gd name="T1" fmla="*/ 0 h 392"/>
              <a:gd name="T2" fmla="*/ 1066800 w 680"/>
              <a:gd name="T3" fmla="*/ 152400 h 392"/>
              <a:gd name="T4" fmla="*/ 1066800 w 680"/>
              <a:gd name="T5" fmla="*/ 228600 h 392"/>
              <a:gd name="T6" fmla="*/ 990600 w 680"/>
              <a:gd name="T7" fmla="*/ 304800 h 392"/>
              <a:gd name="T8" fmla="*/ 762000 w 680"/>
              <a:gd name="T9" fmla="*/ 304800 h 392"/>
              <a:gd name="T10" fmla="*/ 533400 w 680"/>
              <a:gd name="T11" fmla="*/ 381000 h 392"/>
              <a:gd name="T12" fmla="*/ 381000 w 680"/>
              <a:gd name="T13" fmla="*/ 533400 h 392"/>
              <a:gd name="T14" fmla="*/ 152400 w 680"/>
              <a:gd name="T15" fmla="*/ 609600 h 392"/>
              <a:gd name="T16" fmla="*/ 0 w 680"/>
              <a:gd name="T17" fmla="*/ 609600 h 3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80"/>
              <a:gd name="T28" fmla="*/ 0 h 392"/>
              <a:gd name="T29" fmla="*/ 680 w 680"/>
              <a:gd name="T30" fmla="*/ 392 h 3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80" h="392">
                <a:moveTo>
                  <a:pt x="672" y="0"/>
                </a:moveTo>
                <a:cubicBezTo>
                  <a:pt x="672" y="36"/>
                  <a:pt x="672" y="72"/>
                  <a:pt x="672" y="96"/>
                </a:cubicBezTo>
                <a:cubicBezTo>
                  <a:pt x="672" y="120"/>
                  <a:pt x="680" y="128"/>
                  <a:pt x="672" y="144"/>
                </a:cubicBezTo>
                <a:cubicBezTo>
                  <a:pt x="664" y="160"/>
                  <a:pt x="656" y="184"/>
                  <a:pt x="624" y="192"/>
                </a:cubicBezTo>
                <a:cubicBezTo>
                  <a:pt x="592" y="200"/>
                  <a:pt x="528" y="184"/>
                  <a:pt x="480" y="192"/>
                </a:cubicBezTo>
                <a:cubicBezTo>
                  <a:pt x="432" y="200"/>
                  <a:pt x="376" y="216"/>
                  <a:pt x="336" y="240"/>
                </a:cubicBezTo>
                <a:cubicBezTo>
                  <a:pt x="296" y="264"/>
                  <a:pt x="280" y="312"/>
                  <a:pt x="240" y="336"/>
                </a:cubicBezTo>
                <a:cubicBezTo>
                  <a:pt x="200" y="360"/>
                  <a:pt x="136" y="376"/>
                  <a:pt x="96" y="384"/>
                </a:cubicBezTo>
                <a:cubicBezTo>
                  <a:pt x="56" y="392"/>
                  <a:pt x="16" y="384"/>
                  <a:pt x="0" y="384"/>
                </a:cubicBezTo>
              </a:path>
            </a:pathLst>
          </a:cu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2" name="Freeform 115"/>
          <p:cNvSpPr>
            <a:spLocks/>
          </p:cNvSpPr>
          <p:nvPr/>
        </p:nvSpPr>
        <p:spPr bwMode="auto">
          <a:xfrm>
            <a:off x="4114800" y="4025900"/>
            <a:ext cx="914400" cy="469900"/>
          </a:xfrm>
          <a:custGeom>
            <a:avLst/>
            <a:gdLst>
              <a:gd name="T0" fmla="*/ 914400 w 576"/>
              <a:gd name="T1" fmla="*/ 469900 h 296"/>
              <a:gd name="T2" fmla="*/ 762000 w 576"/>
              <a:gd name="T3" fmla="*/ 393700 h 296"/>
              <a:gd name="T4" fmla="*/ 609600 w 576"/>
              <a:gd name="T5" fmla="*/ 393700 h 296"/>
              <a:gd name="T6" fmla="*/ 533400 w 576"/>
              <a:gd name="T7" fmla="*/ 317500 h 296"/>
              <a:gd name="T8" fmla="*/ 457200 w 576"/>
              <a:gd name="T9" fmla="*/ 241300 h 296"/>
              <a:gd name="T10" fmla="*/ 457200 w 576"/>
              <a:gd name="T11" fmla="*/ 165100 h 296"/>
              <a:gd name="T12" fmla="*/ 381000 w 576"/>
              <a:gd name="T13" fmla="*/ 165100 h 296"/>
              <a:gd name="T14" fmla="*/ 304800 w 576"/>
              <a:gd name="T15" fmla="*/ 88900 h 296"/>
              <a:gd name="T16" fmla="*/ 228600 w 576"/>
              <a:gd name="T17" fmla="*/ 88900 h 296"/>
              <a:gd name="T18" fmla="*/ 76200 w 576"/>
              <a:gd name="T19" fmla="*/ 12700 h 296"/>
              <a:gd name="T20" fmla="*/ 0 w 576"/>
              <a:gd name="T21" fmla="*/ 12700 h 29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6"/>
              <a:gd name="T34" fmla="*/ 0 h 296"/>
              <a:gd name="T35" fmla="*/ 576 w 576"/>
              <a:gd name="T36" fmla="*/ 296 h 29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6" h="296">
                <a:moveTo>
                  <a:pt x="576" y="296"/>
                </a:moveTo>
                <a:cubicBezTo>
                  <a:pt x="544" y="276"/>
                  <a:pt x="512" y="256"/>
                  <a:pt x="480" y="248"/>
                </a:cubicBezTo>
                <a:cubicBezTo>
                  <a:pt x="448" y="240"/>
                  <a:pt x="408" y="256"/>
                  <a:pt x="384" y="248"/>
                </a:cubicBezTo>
                <a:cubicBezTo>
                  <a:pt x="360" y="240"/>
                  <a:pt x="352" y="216"/>
                  <a:pt x="336" y="200"/>
                </a:cubicBezTo>
                <a:cubicBezTo>
                  <a:pt x="320" y="184"/>
                  <a:pt x="296" y="168"/>
                  <a:pt x="288" y="152"/>
                </a:cubicBezTo>
                <a:cubicBezTo>
                  <a:pt x="280" y="136"/>
                  <a:pt x="296" y="112"/>
                  <a:pt x="288" y="104"/>
                </a:cubicBezTo>
                <a:cubicBezTo>
                  <a:pt x="280" y="96"/>
                  <a:pt x="256" y="112"/>
                  <a:pt x="240" y="104"/>
                </a:cubicBezTo>
                <a:cubicBezTo>
                  <a:pt x="224" y="96"/>
                  <a:pt x="208" y="64"/>
                  <a:pt x="192" y="56"/>
                </a:cubicBezTo>
                <a:cubicBezTo>
                  <a:pt x="176" y="48"/>
                  <a:pt x="168" y="64"/>
                  <a:pt x="144" y="56"/>
                </a:cubicBezTo>
                <a:cubicBezTo>
                  <a:pt x="120" y="48"/>
                  <a:pt x="72" y="16"/>
                  <a:pt x="48" y="8"/>
                </a:cubicBezTo>
                <a:cubicBezTo>
                  <a:pt x="24" y="0"/>
                  <a:pt x="12" y="4"/>
                  <a:pt x="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3" name="Freeform 116"/>
          <p:cNvSpPr>
            <a:spLocks/>
          </p:cNvSpPr>
          <p:nvPr/>
        </p:nvSpPr>
        <p:spPr bwMode="auto">
          <a:xfrm>
            <a:off x="4953000" y="4267200"/>
            <a:ext cx="622300" cy="914400"/>
          </a:xfrm>
          <a:custGeom>
            <a:avLst/>
            <a:gdLst>
              <a:gd name="T0" fmla="*/ 609600 w 392"/>
              <a:gd name="T1" fmla="*/ 0 h 576"/>
              <a:gd name="T2" fmla="*/ 609600 w 392"/>
              <a:gd name="T3" fmla="*/ 152400 h 576"/>
              <a:gd name="T4" fmla="*/ 609600 w 392"/>
              <a:gd name="T5" fmla="*/ 228600 h 576"/>
              <a:gd name="T6" fmla="*/ 533400 w 392"/>
              <a:gd name="T7" fmla="*/ 304800 h 576"/>
              <a:gd name="T8" fmla="*/ 533400 w 392"/>
              <a:gd name="T9" fmla="*/ 381000 h 576"/>
              <a:gd name="T10" fmla="*/ 457200 w 392"/>
              <a:gd name="T11" fmla="*/ 533400 h 576"/>
              <a:gd name="T12" fmla="*/ 381000 w 392"/>
              <a:gd name="T13" fmla="*/ 609600 h 576"/>
              <a:gd name="T14" fmla="*/ 304800 w 392"/>
              <a:gd name="T15" fmla="*/ 762000 h 576"/>
              <a:gd name="T16" fmla="*/ 152400 w 392"/>
              <a:gd name="T17" fmla="*/ 838200 h 576"/>
              <a:gd name="T18" fmla="*/ 0 w 392"/>
              <a:gd name="T19" fmla="*/ 914400 h 5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92"/>
              <a:gd name="T31" fmla="*/ 0 h 576"/>
              <a:gd name="T32" fmla="*/ 392 w 392"/>
              <a:gd name="T33" fmla="*/ 576 h 5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92" h="576">
                <a:moveTo>
                  <a:pt x="384" y="0"/>
                </a:moveTo>
                <a:cubicBezTo>
                  <a:pt x="384" y="36"/>
                  <a:pt x="384" y="72"/>
                  <a:pt x="384" y="96"/>
                </a:cubicBezTo>
                <a:cubicBezTo>
                  <a:pt x="384" y="120"/>
                  <a:pt x="392" y="128"/>
                  <a:pt x="384" y="144"/>
                </a:cubicBezTo>
                <a:cubicBezTo>
                  <a:pt x="376" y="160"/>
                  <a:pt x="344" y="176"/>
                  <a:pt x="336" y="192"/>
                </a:cubicBezTo>
                <a:cubicBezTo>
                  <a:pt x="328" y="208"/>
                  <a:pt x="344" y="216"/>
                  <a:pt x="336" y="240"/>
                </a:cubicBezTo>
                <a:cubicBezTo>
                  <a:pt x="328" y="264"/>
                  <a:pt x="304" y="312"/>
                  <a:pt x="288" y="336"/>
                </a:cubicBezTo>
                <a:cubicBezTo>
                  <a:pt x="272" y="360"/>
                  <a:pt x="256" y="360"/>
                  <a:pt x="240" y="384"/>
                </a:cubicBezTo>
                <a:cubicBezTo>
                  <a:pt x="224" y="408"/>
                  <a:pt x="216" y="456"/>
                  <a:pt x="192" y="480"/>
                </a:cubicBezTo>
                <a:cubicBezTo>
                  <a:pt x="168" y="504"/>
                  <a:pt x="128" y="512"/>
                  <a:pt x="96" y="528"/>
                </a:cubicBezTo>
                <a:cubicBezTo>
                  <a:pt x="64" y="544"/>
                  <a:pt x="16" y="568"/>
                  <a:pt x="0" y="576"/>
                </a:cubicBezTo>
              </a:path>
            </a:pathLst>
          </a:cu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4" name="Freeform 117"/>
          <p:cNvSpPr>
            <a:spLocks/>
          </p:cNvSpPr>
          <p:nvPr/>
        </p:nvSpPr>
        <p:spPr bwMode="auto">
          <a:xfrm>
            <a:off x="5257800" y="3810000"/>
            <a:ext cx="330200" cy="457200"/>
          </a:xfrm>
          <a:custGeom>
            <a:avLst/>
            <a:gdLst>
              <a:gd name="T0" fmla="*/ 313267 w 312"/>
              <a:gd name="T1" fmla="*/ 457200 h 392"/>
              <a:gd name="T2" fmla="*/ 313267 w 312"/>
              <a:gd name="T3" fmla="*/ 345233 h 392"/>
              <a:gd name="T4" fmla="*/ 211667 w 312"/>
              <a:gd name="T5" fmla="*/ 289249 h 392"/>
              <a:gd name="T6" fmla="*/ 160867 w 312"/>
              <a:gd name="T7" fmla="*/ 233265 h 392"/>
              <a:gd name="T8" fmla="*/ 160867 w 312"/>
              <a:gd name="T9" fmla="*/ 177282 h 392"/>
              <a:gd name="T10" fmla="*/ 59267 w 312"/>
              <a:gd name="T11" fmla="*/ 65314 h 392"/>
              <a:gd name="T12" fmla="*/ 8467 w 312"/>
              <a:gd name="T13" fmla="*/ 9331 h 392"/>
              <a:gd name="T14" fmla="*/ 110067 w 312"/>
              <a:gd name="T15" fmla="*/ 121298 h 3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2"/>
              <a:gd name="T25" fmla="*/ 0 h 392"/>
              <a:gd name="T26" fmla="*/ 312 w 312"/>
              <a:gd name="T27" fmla="*/ 392 h 3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2" h="392">
                <a:moveTo>
                  <a:pt x="296" y="392"/>
                </a:moveTo>
                <a:cubicBezTo>
                  <a:pt x="304" y="356"/>
                  <a:pt x="312" y="320"/>
                  <a:pt x="296" y="296"/>
                </a:cubicBezTo>
                <a:cubicBezTo>
                  <a:pt x="280" y="272"/>
                  <a:pt x="224" y="264"/>
                  <a:pt x="200" y="248"/>
                </a:cubicBezTo>
                <a:cubicBezTo>
                  <a:pt x="176" y="232"/>
                  <a:pt x="160" y="216"/>
                  <a:pt x="152" y="200"/>
                </a:cubicBezTo>
                <a:cubicBezTo>
                  <a:pt x="144" y="184"/>
                  <a:pt x="168" y="176"/>
                  <a:pt x="152" y="152"/>
                </a:cubicBezTo>
                <a:cubicBezTo>
                  <a:pt x="136" y="128"/>
                  <a:pt x="80" y="80"/>
                  <a:pt x="56" y="56"/>
                </a:cubicBezTo>
                <a:cubicBezTo>
                  <a:pt x="32" y="32"/>
                  <a:pt x="0" y="0"/>
                  <a:pt x="8" y="8"/>
                </a:cubicBezTo>
                <a:cubicBezTo>
                  <a:pt x="16" y="16"/>
                  <a:pt x="60" y="60"/>
                  <a:pt x="104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5" name="Freeform 118"/>
          <p:cNvSpPr>
            <a:spLocks/>
          </p:cNvSpPr>
          <p:nvPr/>
        </p:nvSpPr>
        <p:spPr bwMode="auto">
          <a:xfrm>
            <a:off x="5257800" y="3200400"/>
            <a:ext cx="165100" cy="609600"/>
          </a:xfrm>
          <a:custGeom>
            <a:avLst/>
            <a:gdLst>
              <a:gd name="T0" fmla="*/ 0 w 104"/>
              <a:gd name="T1" fmla="*/ 609600 h 384"/>
              <a:gd name="T2" fmla="*/ 76200 w 104"/>
              <a:gd name="T3" fmla="*/ 533400 h 384"/>
              <a:gd name="T4" fmla="*/ 152400 w 104"/>
              <a:gd name="T5" fmla="*/ 533400 h 384"/>
              <a:gd name="T6" fmla="*/ 152400 w 104"/>
              <a:gd name="T7" fmla="*/ 457200 h 384"/>
              <a:gd name="T8" fmla="*/ 76200 w 104"/>
              <a:gd name="T9" fmla="*/ 381000 h 384"/>
              <a:gd name="T10" fmla="*/ 76200 w 104"/>
              <a:gd name="T11" fmla="*/ 228600 h 384"/>
              <a:gd name="T12" fmla="*/ 152400 w 104"/>
              <a:gd name="T13" fmla="*/ 152400 h 384"/>
              <a:gd name="T14" fmla="*/ 152400 w 104"/>
              <a:gd name="T15" fmla="*/ 76200 h 384"/>
              <a:gd name="T16" fmla="*/ 76200 w 104"/>
              <a:gd name="T17" fmla="*/ 0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4"/>
              <a:gd name="T28" fmla="*/ 0 h 384"/>
              <a:gd name="T29" fmla="*/ 104 w 104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4" h="384">
                <a:moveTo>
                  <a:pt x="0" y="384"/>
                </a:moveTo>
                <a:cubicBezTo>
                  <a:pt x="16" y="364"/>
                  <a:pt x="32" y="344"/>
                  <a:pt x="48" y="336"/>
                </a:cubicBezTo>
                <a:cubicBezTo>
                  <a:pt x="64" y="328"/>
                  <a:pt x="88" y="344"/>
                  <a:pt x="96" y="336"/>
                </a:cubicBezTo>
                <a:cubicBezTo>
                  <a:pt x="104" y="328"/>
                  <a:pt x="104" y="304"/>
                  <a:pt x="96" y="288"/>
                </a:cubicBezTo>
                <a:cubicBezTo>
                  <a:pt x="88" y="272"/>
                  <a:pt x="56" y="264"/>
                  <a:pt x="48" y="240"/>
                </a:cubicBezTo>
                <a:cubicBezTo>
                  <a:pt x="40" y="216"/>
                  <a:pt x="40" y="168"/>
                  <a:pt x="48" y="144"/>
                </a:cubicBezTo>
                <a:cubicBezTo>
                  <a:pt x="56" y="120"/>
                  <a:pt x="88" y="112"/>
                  <a:pt x="96" y="96"/>
                </a:cubicBezTo>
                <a:cubicBezTo>
                  <a:pt x="104" y="80"/>
                  <a:pt x="104" y="64"/>
                  <a:pt x="96" y="48"/>
                </a:cubicBezTo>
                <a:cubicBezTo>
                  <a:pt x="88" y="32"/>
                  <a:pt x="68" y="16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6" name="Freeform 119"/>
          <p:cNvSpPr>
            <a:spLocks/>
          </p:cNvSpPr>
          <p:nvPr/>
        </p:nvSpPr>
        <p:spPr bwMode="auto">
          <a:xfrm>
            <a:off x="4724400" y="3657600"/>
            <a:ext cx="685800" cy="88900"/>
          </a:xfrm>
          <a:custGeom>
            <a:avLst/>
            <a:gdLst>
              <a:gd name="T0" fmla="*/ 0 w 432"/>
              <a:gd name="T1" fmla="*/ 76200 h 56"/>
              <a:gd name="T2" fmla="*/ 152400 w 432"/>
              <a:gd name="T3" fmla="*/ 0 h 56"/>
              <a:gd name="T4" fmla="*/ 228600 w 432"/>
              <a:gd name="T5" fmla="*/ 76200 h 56"/>
              <a:gd name="T6" fmla="*/ 304800 w 432"/>
              <a:gd name="T7" fmla="*/ 76200 h 56"/>
              <a:gd name="T8" fmla="*/ 381000 w 432"/>
              <a:gd name="T9" fmla="*/ 76200 h 56"/>
              <a:gd name="T10" fmla="*/ 457200 w 432"/>
              <a:gd name="T11" fmla="*/ 76200 h 56"/>
              <a:gd name="T12" fmla="*/ 533400 w 432"/>
              <a:gd name="T13" fmla="*/ 76200 h 56"/>
              <a:gd name="T14" fmla="*/ 609600 w 432"/>
              <a:gd name="T15" fmla="*/ 0 h 56"/>
              <a:gd name="T16" fmla="*/ 685800 w 432"/>
              <a:gd name="T17" fmla="*/ 76200 h 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2"/>
              <a:gd name="T28" fmla="*/ 0 h 56"/>
              <a:gd name="T29" fmla="*/ 432 w 432"/>
              <a:gd name="T30" fmla="*/ 56 h 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2" h="56">
                <a:moveTo>
                  <a:pt x="0" y="48"/>
                </a:moveTo>
                <a:cubicBezTo>
                  <a:pt x="36" y="24"/>
                  <a:pt x="72" y="0"/>
                  <a:pt x="96" y="0"/>
                </a:cubicBezTo>
                <a:cubicBezTo>
                  <a:pt x="120" y="0"/>
                  <a:pt x="128" y="40"/>
                  <a:pt x="144" y="48"/>
                </a:cubicBezTo>
                <a:cubicBezTo>
                  <a:pt x="160" y="56"/>
                  <a:pt x="176" y="48"/>
                  <a:pt x="192" y="48"/>
                </a:cubicBezTo>
                <a:cubicBezTo>
                  <a:pt x="208" y="48"/>
                  <a:pt x="224" y="48"/>
                  <a:pt x="240" y="48"/>
                </a:cubicBezTo>
                <a:cubicBezTo>
                  <a:pt x="256" y="48"/>
                  <a:pt x="272" y="48"/>
                  <a:pt x="288" y="48"/>
                </a:cubicBezTo>
                <a:cubicBezTo>
                  <a:pt x="304" y="48"/>
                  <a:pt x="320" y="56"/>
                  <a:pt x="336" y="48"/>
                </a:cubicBezTo>
                <a:cubicBezTo>
                  <a:pt x="352" y="40"/>
                  <a:pt x="368" y="0"/>
                  <a:pt x="384" y="0"/>
                </a:cubicBezTo>
                <a:cubicBezTo>
                  <a:pt x="400" y="0"/>
                  <a:pt x="416" y="24"/>
                  <a:pt x="43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7" name="Freeform 120"/>
          <p:cNvSpPr>
            <a:spLocks/>
          </p:cNvSpPr>
          <p:nvPr/>
        </p:nvSpPr>
        <p:spPr bwMode="auto">
          <a:xfrm>
            <a:off x="5105400" y="3200400"/>
            <a:ext cx="228600" cy="241300"/>
          </a:xfrm>
          <a:custGeom>
            <a:avLst/>
            <a:gdLst>
              <a:gd name="T0" fmla="*/ 228600 w 144"/>
              <a:gd name="T1" fmla="*/ 228600 h 152"/>
              <a:gd name="T2" fmla="*/ 152400 w 144"/>
              <a:gd name="T3" fmla="*/ 228600 h 152"/>
              <a:gd name="T4" fmla="*/ 152400 w 144"/>
              <a:gd name="T5" fmla="*/ 152400 h 152"/>
              <a:gd name="T6" fmla="*/ 76200 w 144"/>
              <a:gd name="T7" fmla="*/ 152400 h 152"/>
              <a:gd name="T8" fmla="*/ 76200 w 144"/>
              <a:gd name="T9" fmla="*/ 76200 h 152"/>
              <a:gd name="T10" fmla="*/ 0 w 144"/>
              <a:gd name="T11" fmla="*/ 0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4"/>
              <a:gd name="T19" fmla="*/ 0 h 152"/>
              <a:gd name="T20" fmla="*/ 144 w 144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4" h="152">
                <a:moveTo>
                  <a:pt x="144" y="144"/>
                </a:moveTo>
                <a:cubicBezTo>
                  <a:pt x="124" y="148"/>
                  <a:pt x="104" y="152"/>
                  <a:pt x="96" y="144"/>
                </a:cubicBezTo>
                <a:cubicBezTo>
                  <a:pt x="88" y="136"/>
                  <a:pt x="104" y="104"/>
                  <a:pt x="96" y="96"/>
                </a:cubicBezTo>
                <a:cubicBezTo>
                  <a:pt x="88" y="88"/>
                  <a:pt x="56" y="104"/>
                  <a:pt x="48" y="96"/>
                </a:cubicBezTo>
                <a:cubicBezTo>
                  <a:pt x="40" y="88"/>
                  <a:pt x="56" y="64"/>
                  <a:pt x="48" y="48"/>
                </a:cubicBezTo>
                <a:cubicBezTo>
                  <a:pt x="40" y="32"/>
                  <a:pt x="20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8" name="Freeform 121"/>
          <p:cNvSpPr>
            <a:spLocks/>
          </p:cNvSpPr>
          <p:nvPr/>
        </p:nvSpPr>
        <p:spPr bwMode="auto">
          <a:xfrm>
            <a:off x="6019800" y="3949700"/>
            <a:ext cx="228600" cy="88900"/>
          </a:xfrm>
          <a:custGeom>
            <a:avLst/>
            <a:gdLst>
              <a:gd name="T0" fmla="*/ 0 w 144"/>
              <a:gd name="T1" fmla="*/ 76200 h 56"/>
              <a:gd name="T2" fmla="*/ 76200 w 144"/>
              <a:gd name="T3" fmla="*/ 76200 h 56"/>
              <a:gd name="T4" fmla="*/ 228600 w 144"/>
              <a:gd name="T5" fmla="*/ 0 h 56"/>
              <a:gd name="T6" fmla="*/ 0 60000 65536"/>
              <a:gd name="T7" fmla="*/ 0 60000 65536"/>
              <a:gd name="T8" fmla="*/ 0 60000 65536"/>
              <a:gd name="T9" fmla="*/ 0 w 144"/>
              <a:gd name="T10" fmla="*/ 0 h 56"/>
              <a:gd name="T11" fmla="*/ 144 w 144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56">
                <a:moveTo>
                  <a:pt x="0" y="48"/>
                </a:moveTo>
                <a:cubicBezTo>
                  <a:pt x="12" y="52"/>
                  <a:pt x="24" y="56"/>
                  <a:pt x="48" y="48"/>
                </a:cubicBezTo>
                <a:cubicBezTo>
                  <a:pt x="72" y="40"/>
                  <a:pt x="128" y="8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9" name="Freeform 122"/>
          <p:cNvSpPr>
            <a:spLocks/>
          </p:cNvSpPr>
          <p:nvPr/>
        </p:nvSpPr>
        <p:spPr bwMode="auto">
          <a:xfrm>
            <a:off x="6159500" y="4114800"/>
            <a:ext cx="177800" cy="533400"/>
          </a:xfrm>
          <a:custGeom>
            <a:avLst/>
            <a:gdLst>
              <a:gd name="T0" fmla="*/ 165100 w 112"/>
              <a:gd name="T1" fmla="*/ 0 h 336"/>
              <a:gd name="T2" fmla="*/ 165100 w 112"/>
              <a:gd name="T3" fmla="*/ 76200 h 336"/>
              <a:gd name="T4" fmla="*/ 165100 w 112"/>
              <a:gd name="T5" fmla="*/ 228600 h 336"/>
              <a:gd name="T6" fmla="*/ 88900 w 112"/>
              <a:gd name="T7" fmla="*/ 228600 h 336"/>
              <a:gd name="T8" fmla="*/ 88900 w 112"/>
              <a:gd name="T9" fmla="*/ 304800 h 336"/>
              <a:gd name="T10" fmla="*/ 12700 w 112"/>
              <a:gd name="T11" fmla="*/ 381000 h 336"/>
              <a:gd name="T12" fmla="*/ 12700 w 112"/>
              <a:gd name="T13" fmla="*/ 457200 h 336"/>
              <a:gd name="T14" fmla="*/ 12700 w 112"/>
              <a:gd name="T15" fmla="*/ 533400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2"/>
              <a:gd name="T25" fmla="*/ 0 h 336"/>
              <a:gd name="T26" fmla="*/ 112 w 112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2" h="336">
                <a:moveTo>
                  <a:pt x="104" y="0"/>
                </a:moveTo>
                <a:cubicBezTo>
                  <a:pt x="104" y="12"/>
                  <a:pt x="104" y="24"/>
                  <a:pt x="104" y="48"/>
                </a:cubicBezTo>
                <a:cubicBezTo>
                  <a:pt x="104" y="72"/>
                  <a:pt x="112" y="128"/>
                  <a:pt x="104" y="144"/>
                </a:cubicBezTo>
                <a:cubicBezTo>
                  <a:pt x="96" y="160"/>
                  <a:pt x="64" y="136"/>
                  <a:pt x="56" y="144"/>
                </a:cubicBezTo>
                <a:cubicBezTo>
                  <a:pt x="48" y="152"/>
                  <a:pt x="64" y="176"/>
                  <a:pt x="56" y="192"/>
                </a:cubicBezTo>
                <a:cubicBezTo>
                  <a:pt x="48" y="208"/>
                  <a:pt x="16" y="224"/>
                  <a:pt x="8" y="240"/>
                </a:cubicBezTo>
                <a:cubicBezTo>
                  <a:pt x="0" y="256"/>
                  <a:pt x="8" y="272"/>
                  <a:pt x="8" y="288"/>
                </a:cubicBezTo>
                <a:cubicBezTo>
                  <a:pt x="8" y="304"/>
                  <a:pt x="8" y="320"/>
                  <a:pt x="8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0" name="Freeform 123"/>
          <p:cNvSpPr>
            <a:spLocks/>
          </p:cNvSpPr>
          <p:nvPr/>
        </p:nvSpPr>
        <p:spPr bwMode="auto">
          <a:xfrm>
            <a:off x="6311900" y="3200400"/>
            <a:ext cx="254000" cy="914400"/>
          </a:xfrm>
          <a:custGeom>
            <a:avLst/>
            <a:gdLst>
              <a:gd name="T0" fmla="*/ 12700 w 160"/>
              <a:gd name="T1" fmla="*/ 914400 h 576"/>
              <a:gd name="T2" fmla="*/ 12700 w 160"/>
              <a:gd name="T3" fmla="*/ 838200 h 576"/>
              <a:gd name="T4" fmla="*/ 88900 w 160"/>
              <a:gd name="T5" fmla="*/ 838200 h 576"/>
              <a:gd name="T6" fmla="*/ 12700 w 160"/>
              <a:gd name="T7" fmla="*/ 762000 h 576"/>
              <a:gd name="T8" fmla="*/ 88900 w 160"/>
              <a:gd name="T9" fmla="*/ 762000 h 576"/>
              <a:gd name="T10" fmla="*/ 165100 w 160"/>
              <a:gd name="T11" fmla="*/ 685800 h 576"/>
              <a:gd name="T12" fmla="*/ 165100 w 160"/>
              <a:gd name="T13" fmla="*/ 609600 h 576"/>
              <a:gd name="T14" fmla="*/ 241300 w 160"/>
              <a:gd name="T15" fmla="*/ 533400 h 576"/>
              <a:gd name="T16" fmla="*/ 241300 w 160"/>
              <a:gd name="T17" fmla="*/ 457200 h 576"/>
              <a:gd name="T18" fmla="*/ 241300 w 160"/>
              <a:gd name="T19" fmla="*/ 381000 h 576"/>
              <a:gd name="T20" fmla="*/ 165100 w 160"/>
              <a:gd name="T21" fmla="*/ 381000 h 576"/>
              <a:gd name="T22" fmla="*/ 165100 w 160"/>
              <a:gd name="T23" fmla="*/ 304800 h 576"/>
              <a:gd name="T24" fmla="*/ 165100 w 160"/>
              <a:gd name="T25" fmla="*/ 228600 h 576"/>
              <a:gd name="T26" fmla="*/ 241300 w 160"/>
              <a:gd name="T27" fmla="*/ 152400 h 576"/>
              <a:gd name="T28" fmla="*/ 165100 w 160"/>
              <a:gd name="T29" fmla="*/ 76200 h 576"/>
              <a:gd name="T30" fmla="*/ 165100 w 16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60"/>
              <a:gd name="T49" fmla="*/ 0 h 576"/>
              <a:gd name="T50" fmla="*/ 160 w 16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60" h="576">
                <a:moveTo>
                  <a:pt x="8" y="576"/>
                </a:moveTo>
                <a:cubicBezTo>
                  <a:pt x="4" y="556"/>
                  <a:pt x="0" y="536"/>
                  <a:pt x="8" y="528"/>
                </a:cubicBezTo>
                <a:cubicBezTo>
                  <a:pt x="16" y="520"/>
                  <a:pt x="56" y="536"/>
                  <a:pt x="56" y="528"/>
                </a:cubicBezTo>
                <a:cubicBezTo>
                  <a:pt x="56" y="520"/>
                  <a:pt x="8" y="488"/>
                  <a:pt x="8" y="480"/>
                </a:cubicBezTo>
                <a:cubicBezTo>
                  <a:pt x="8" y="472"/>
                  <a:pt x="40" y="488"/>
                  <a:pt x="56" y="480"/>
                </a:cubicBezTo>
                <a:cubicBezTo>
                  <a:pt x="72" y="472"/>
                  <a:pt x="96" y="448"/>
                  <a:pt x="104" y="432"/>
                </a:cubicBezTo>
                <a:cubicBezTo>
                  <a:pt x="112" y="416"/>
                  <a:pt x="96" y="400"/>
                  <a:pt x="104" y="384"/>
                </a:cubicBezTo>
                <a:cubicBezTo>
                  <a:pt x="112" y="368"/>
                  <a:pt x="144" y="352"/>
                  <a:pt x="152" y="336"/>
                </a:cubicBezTo>
                <a:cubicBezTo>
                  <a:pt x="160" y="320"/>
                  <a:pt x="152" y="304"/>
                  <a:pt x="152" y="288"/>
                </a:cubicBezTo>
                <a:cubicBezTo>
                  <a:pt x="152" y="272"/>
                  <a:pt x="160" y="248"/>
                  <a:pt x="152" y="240"/>
                </a:cubicBezTo>
                <a:cubicBezTo>
                  <a:pt x="144" y="232"/>
                  <a:pt x="112" y="248"/>
                  <a:pt x="104" y="240"/>
                </a:cubicBezTo>
                <a:cubicBezTo>
                  <a:pt x="96" y="232"/>
                  <a:pt x="104" y="208"/>
                  <a:pt x="104" y="192"/>
                </a:cubicBezTo>
                <a:cubicBezTo>
                  <a:pt x="104" y="176"/>
                  <a:pt x="96" y="160"/>
                  <a:pt x="104" y="144"/>
                </a:cubicBezTo>
                <a:cubicBezTo>
                  <a:pt x="112" y="128"/>
                  <a:pt x="152" y="112"/>
                  <a:pt x="152" y="96"/>
                </a:cubicBezTo>
                <a:cubicBezTo>
                  <a:pt x="152" y="80"/>
                  <a:pt x="112" y="64"/>
                  <a:pt x="104" y="48"/>
                </a:cubicBezTo>
                <a:cubicBezTo>
                  <a:pt x="96" y="32"/>
                  <a:pt x="104" y="8"/>
                  <a:pt x="1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1" name="Freeform 124"/>
          <p:cNvSpPr>
            <a:spLocks/>
          </p:cNvSpPr>
          <p:nvPr/>
        </p:nvSpPr>
        <p:spPr bwMode="auto">
          <a:xfrm>
            <a:off x="6172200" y="3962400"/>
            <a:ext cx="1765300" cy="838200"/>
          </a:xfrm>
          <a:custGeom>
            <a:avLst/>
            <a:gdLst>
              <a:gd name="T0" fmla="*/ 0 w 1112"/>
              <a:gd name="T1" fmla="*/ 838200 h 528"/>
              <a:gd name="T2" fmla="*/ 76200 w 1112"/>
              <a:gd name="T3" fmla="*/ 762000 h 528"/>
              <a:gd name="T4" fmla="*/ 152400 w 1112"/>
              <a:gd name="T5" fmla="*/ 762000 h 528"/>
              <a:gd name="T6" fmla="*/ 228600 w 1112"/>
              <a:gd name="T7" fmla="*/ 685800 h 528"/>
              <a:gd name="T8" fmla="*/ 228600 w 1112"/>
              <a:gd name="T9" fmla="*/ 609600 h 528"/>
              <a:gd name="T10" fmla="*/ 304800 w 1112"/>
              <a:gd name="T11" fmla="*/ 609600 h 528"/>
              <a:gd name="T12" fmla="*/ 457200 w 1112"/>
              <a:gd name="T13" fmla="*/ 533400 h 528"/>
              <a:gd name="T14" fmla="*/ 457200 w 1112"/>
              <a:gd name="T15" fmla="*/ 457200 h 528"/>
              <a:gd name="T16" fmla="*/ 609600 w 1112"/>
              <a:gd name="T17" fmla="*/ 457200 h 528"/>
              <a:gd name="T18" fmla="*/ 685800 w 1112"/>
              <a:gd name="T19" fmla="*/ 457200 h 528"/>
              <a:gd name="T20" fmla="*/ 762000 w 1112"/>
              <a:gd name="T21" fmla="*/ 457200 h 528"/>
              <a:gd name="T22" fmla="*/ 838200 w 1112"/>
              <a:gd name="T23" fmla="*/ 457200 h 528"/>
              <a:gd name="T24" fmla="*/ 914400 w 1112"/>
              <a:gd name="T25" fmla="*/ 381000 h 528"/>
              <a:gd name="T26" fmla="*/ 990600 w 1112"/>
              <a:gd name="T27" fmla="*/ 457200 h 528"/>
              <a:gd name="T28" fmla="*/ 1143000 w 1112"/>
              <a:gd name="T29" fmla="*/ 381000 h 528"/>
              <a:gd name="T30" fmla="*/ 1219200 w 1112"/>
              <a:gd name="T31" fmla="*/ 381000 h 528"/>
              <a:gd name="T32" fmla="*/ 1295400 w 1112"/>
              <a:gd name="T33" fmla="*/ 381000 h 528"/>
              <a:gd name="T34" fmla="*/ 1447800 w 1112"/>
              <a:gd name="T35" fmla="*/ 381000 h 528"/>
              <a:gd name="T36" fmla="*/ 1524000 w 1112"/>
              <a:gd name="T37" fmla="*/ 381000 h 528"/>
              <a:gd name="T38" fmla="*/ 1600200 w 1112"/>
              <a:gd name="T39" fmla="*/ 457200 h 528"/>
              <a:gd name="T40" fmla="*/ 1676400 w 1112"/>
              <a:gd name="T41" fmla="*/ 381000 h 528"/>
              <a:gd name="T42" fmla="*/ 1752600 w 1112"/>
              <a:gd name="T43" fmla="*/ 304800 h 528"/>
              <a:gd name="T44" fmla="*/ 1752600 w 1112"/>
              <a:gd name="T45" fmla="*/ 228600 h 528"/>
              <a:gd name="T46" fmla="*/ 1752600 w 1112"/>
              <a:gd name="T47" fmla="*/ 152400 h 528"/>
              <a:gd name="T48" fmla="*/ 1752600 w 1112"/>
              <a:gd name="T49" fmla="*/ 76200 h 528"/>
              <a:gd name="T50" fmla="*/ 1752600 w 1112"/>
              <a:gd name="T51" fmla="*/ 0 h 5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112"/>
              <a:gd name="T79" fmla="*/ 0 h 528"/>
              <a:gd name="T80" fmla="*/ 1112 w 1112"/>
              <a:gd name="T81" fmla="*/ 528 h 5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112" h="528">
                <a:moveTo>
                  <a:pt x="0" y="528"/>
                </a:moveTo>
                <a:cubicBezTo>
                  <a:pt x="16" y="508"/>
                  <a:pt x="32" y="488"/>
                  <a:pt x="48" y="480"/>
                </a:cubicBezTo>
                <a:cubicBezTo>
                  <a:pt x="64" y="472"/>
                  <a:pt x="80" y="488"/>
                  <a:pt x="96" y="480"/>
                </a:cubicBezTo>
                <a:cubicBezTo>
                  <a:pt x="112" y="472"/>
                  <a:pt x="136" y="448"/>
                  <a:pt x="144" y="432"/>
                </a:cubicBezTo>
                <a:cubicBezTo>
                  <a:pt x="152" y="416"/>
                  <a:pt x="136" y="392"/>
                  <a:pt x="144" y="384"/>
                </a:cubicBezTo>
                <a:cubicBezTo>
                  <a:pt x="152" y="376"/>
                  <a:pt x="168" y="392"/>
                  <a:pt x="192" y="384"/>
                </a:cubicBezTo>
                <a:cubicBezTo>
                  <a:pt x="216" y="376"/>
                  <a:pt x="272" y="352"/>
                  <a:pt x="288" y="336"/>
                </a:cubicBezTo>
                <a:cubicBezTo>
                  <a:pt x="304" y="320"/>
                  <a:pt x="272" y="296"/>
                  <a:pt x="288" y="288"/>
                </a:cubicBezTo>
                <a:cubicBezTo>
                  <a:pt x="304" y="280"/>
                  <a:pt x="360" y="288"/>
                  <a:pt x="384" y="288"/>
                </a:cubicBezTo>
                <a:cubicBezTo>
                  <a:pt x="408" y="288"/>
                  <a:pt x="416" y="288"/>
                  <a:pt x="432" y="288"/>
                </a:cubicBezTo>
                <a:cubicBezTo>
                  <a:pt x="448" y="288"/>
                  <a:pt x="464" y="288"/>
                  <a:pt x="480" y="288"/>
                </a:cubicBezTo>
                <a:cubicBezTo>
                  <a:pt x="496" y="288"/>
                  <a:pt x="512" y="296"/>
                  <a:pt x="528" y="288"/>
                </a:cubicBezTo>
                <a:cubicBezTo>
                  <a:pt x="544" y="280"/>
                  <a:pt x="560" y="240"/>
                  <a:pt x="576" y="240"/>
                </a:cubicBezTo>
                <a:cubicBezTo>
                  <a:pt x="592" y="240"/>
                  <a:pt x="600" y="288"/>
                  <a:pt x="624" y="288"/>
                </a:cubicBezTo>
                <a:cubicBezTo>
                  <a:pt x="648" y="288"/>
                  <a:pt x="696" y="248"/>
                  <a:pt x="720" y="240"/>
                </a:cubicBezTo>
                <a:cubicBezTo>
                  <a:pt x="744" y="232"/>
                  <a:pt x="752" y="240"/>
                  <a:pt x="768" y="240"/>
                </a:cubicBezTo>
                <a:cubicBezTo>
                  <a:pt x="784" y="240"/>
                  <a:pt x="792" y="240"/>
                  <a:pt x="816" y="240"/>
                </a:cubicBezTo>
                <a:cubicBezTo>
                  <a:pt x="840" y="240"/>
                  <a:pt x="888" y="240"/>
                  <a:pt x="912" y="240"/>
                </a:cubicBezTo>
                <a:cubicBezTo>
                  <a:pt x="936" y="240"/>
                  <a:pt x="944" y="232"/>
                  <a:pt x="960" y="240"/>
                </a:cubicBezTo>
                <a:cubicBezTo>
                  <a:pt x="976" y="248"/>
                  <a:pt x="992" y="288"/>
                  <a:pt x="1008" y="288"/>
                </a:cubicBezTo>
                <a:cubicBezTo>
                  <a:pt x="1024" y="288"/>
                  <a:pt x="1040" y="256"/>
                  <a:pt x="1056" y="240"/>
                </a:cubicBezTo>
                <a:cubicBezTo>
                  <a:pt x="1072" y="224"/>
                  <a:pt x="1096" y="208"/>
                  <a:pt x="1104" y="192"/>
                </a:cubicBezTo>
                <a:cubicBezTo>
                  <a:pt x="1112" y="176"/>
                  <a:pt x="1104" y="160"/>
                  <a:pt x="1104" y="144"/>
                </a:cubicBezTo>
                <a:cubicBezTo>
                  <a:pt x="1104" y="128"/>
                  <a:pt x="1104" y="112"/>
                  <a:pt x="1104" y="96"/>
                </a:cubicBezTo>
                <a:cubicBezTo>
                  <a:pt x="1104" y="80"/>
                  <a:pt x="1104" y="64"/>
                  <a:pt x="1104" y="48"/>
                </a:cubicBezTo>
                <a:cubicBezTo>
                  <a:pt x="1104" y="32"/>
                  <a:pt x="1104" y="8"/>
                  <a:pt x="110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" name="Freeform 125"/>
          <p:cNvSpPr>
            <a:spLocks/>
          </p:cNvSpPr>
          <p:nvPr/>
        </p:nvSpPr>
        <p:spPr bwMode="auto">
          <a:xfrm>
            <a:off x="7924800" y="4178300"/>
            <a:ext cx="457200" cy="88900"/>
          </a:xfrm>
          <a:custGeom>
            <a:avLst/>
            <a:gdLst>
              <a:gd name="T0" fmla="*/ 0 w 288"/>
              <a:gd name="T1" fmla="*/ 12700 h 56"/>
              <a:gd name="T2" fmla="*/ 76200 w 288"/>
              <a:gd name="T3" fmla="*/ 88900 h 56"/>
              <a:gd name="T4" fmla="*/ 152400 w 288"/>
              <a:gd name="T5" fmla="*/ 12700 h 56"/>
              <a:gd name="T6" fmla="*/ 228600 w 288"/>
              <a:gd name="T7" fmla="*/ 12700 h 56"/>
              <a:gd name="T8" fmla="*/ 304800 w 288"/>
              <a:gd name="T9" fmla="*/ 12700 h 56"/>
              <a:gd name="T10" fmla="*/ 381000 w 288"/>
              <a:gd name="T11" fmla="*/ 12700 h 56"/>
              <a:gd name="T12" fmla="*/ 457200 w 288"/>
              <a:gd name="T13" fmla="*/ 12700 h 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56"/>
              <a:gd name="T23" fmla="*/ 288 w 288"/>
              <a:gd name="T24" fmla="*/ 56 h 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56">
                <a:moveTo>
                  <a:pt x="0" y="8"/>
                </a:moveTo>
                <a:cubicBezTo>
                  <a:pt x="16" y="32"/>
                  <a:pt x="32" y="56"/>
                  <a:pt x="48" y="56"/>
                </a:cubicBezTo>
                <a:cubicBezTo>
                  <a:pt x="64" y="56"/>
                  <a:pt x="80" y="16"/>
                  <a:pt x="96" y="8"/>
                </a:cubicBezTo>
                <a:cubicBezTo>
                  <a:pt x="112" y="0"/>
                  <a:pt x="128" y="8"/>
                  <a:pt x="144" y="8"/>
                </a:cubicBezTo>
                <a:cubicBezTo>
                  <a:pt x="160" y="8"/>
                  <a:pt x="176" y="8"/>
                  <a:pt x="192" y="8"/>
                </a:cubicBezTo>
                <a:cubicBezTo>
                  <a:pt x="208" y="8"/>
                  <a:pt x="224" y="8"/>
                  <a:pt x="240" y="8"/>
                </a:cubicBezTo>
                <a:cubicBezTo>
                  <a:pt x="256" y="8"/>
                  <a:pt x="280" y="8"/>
                  <a:pt x="288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" name="Freeform 126"/>
          <p:cNvSpPr>
            <a:spLocks/>
          </p:cNvSpPr>
          <p:nvPr/>
        </p:nvSpPr>
        <p:spPr bwMode="auto">
          <a:xfrm>
            <a:off x="6172200" y="4648200"/>
            <a:ext cx="1588" cy="228600"/>
          </a:xfrm>
          <a:custGeom>
            <a:avLst/>
            <a:gdLst>
              <a:gd name="T0" fmla="*/ 0 w 1"/>
              <a:gd name="T1" fmla="*/ 0 h 144"/>
              <a:gd name="T2" fmla="*/ 0 w 1"/>
              <a:gd name="T3" fmla="*/ 76200 h 144"/>
              <a:gd name="T4" fmla="*/ 0 w 1"/>
              <a:gd name="T5" fmla="*/ 152400 h 144"/>
              <a:gd name="T6" fmla="*/ 0 w 1"/>
              <a:gd name="T7" fmla="*/ 2286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44"/>
              <a:gd name="T14" fmla="*/ 1 w 1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44">
                <a:moveTo>
                  <a:pt x="0" y="0"/>
                </a:moveTo>
                <a:cubicBezTo>
                  <a:pt x="0" y="16"/>
                  <a:pt x="0" y="32"/>
                  <a:pt x="0" y="48"/>
                </a:cubicBezTo>
                <a:cubicBezTo>
                  <a:pt x="0" y="64"/>
                  <a:pt x="0" y="80"/>
                  <a:pt x="0" y="96"/>
                </a:cubicBezTo>
                <a:cubicBezTo>
                  <a:pt x="0" y="112"/>
                  <a:pt x="0" y="128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838200" y="2057400"/>
            <a:ext cx="1600200" cy="1401763"/>
            <a:chOff x="528" y="1661"/>
            <a:chExt cx="1008" cy="883"/>
          </a:xfrm>
        </p:grpSpPr>
        <p:grpSp>
          <p:nvGrpSpPr>
            <p:cNvPr id="4" name="Group 128"/>
            <p:cNvGrpSpPr>
              <a:grpSpLocks/>
            </p:cNvGrpSpPr>
            <p:nvPr/>
          </p:nvGrpSpPr>
          <p:grpSpPr bwMode="auto">
            <a:xfrm>
              <a:off x="612" y="1661"/>
              <a:ext cx="720" cy="212"/>
              <a:chOff x="662" y="2073"/>
              <a:chExt cx="584" cy="193"/>
            </a:xfrm>
          </p:grpSpPr>
          <p:sp>
            <p:nvSpPr>
              <p:cNvPr id="5256" name="Oval 129"/>
              <p:cNvSpPr>
                <a:spLocks noChangeArrowheads="1"/>
              </p:cNvSpPr>
              <p:nvPr/>
            </p:nvSpPr>
            <p:spPr bwMode="auto">
              <a:xfrm flipH="1" flipV="1">
                <a:off x="662" y="2120"/>
                <a:ext cx="44" cy="44"/>
              </a:xfrm>
              <a:prstGeom prst="ellipse">
                <a:avLst/>
              </a:prstGeom>
              <a:solidFill>
                <a:srgbClr val="003300"/>
              </a:solidFill>
              <a:ln w="38100" cmpd="dbl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7" name="Line 130"/>
              <p:cNvSpPr>
                <a:spLocks noChangeShapeType="1"/>
              </p:cNvSpPr>
              <p:nvPr/>
            </p:nvSpPr>
            <p:spPr bwMode="auto">
              <a:xfrm>
                <a:off x="748" y="2139"/>
                <a:ext cx="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8" name="Text Box 131"/>
              <p:cNvSpPr txBox="1">
                <a:spLocks noChangeArrowheads="1"/>
              </p:cNvSpPr>
              <p:nvPr/>
            </p:nvSpPr>
            <p:spPr bwMode="auto">
              <a:xfrm>
                <a:off x="793" y="2073"/>
                <a:ext cx="453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800" b="1"/>
                  <a:t>District Headquarter </a:t>
                </a:r>
                <a:endParaRPr lang="en-GB" sz="800" b="1"/>
              </a:p>
            </p:txBody>
          </p:sp>
        </p:grpSp>
        <p:grpSp>
          <p:nvGrpSpPr>
            <p:cNvPr id="5" name="Group 132"/>
            <p:cNvGrpSpPr>
              <a:grpSpLocks/>
            </p:cNvGrpSpPr>
            <p:nvPr/>
          </p:nvGrpSpPr>
          <p:grpSpPr bwMode="auto">
            <a:xfrm>
              <a:off x="639" y="1933"/>
              <a:ext cx="739" cy="135"/>
              <a:chOff x="612" y="1933"/>
              <a:chExt cx="739" cy="135"/>
            </a:xfrm>
          </p:grpSpPr>
          <p:grpSp>
            <p:nvGrpSpPr>
              <p:cNvPr id="6" name="Group 133"/>
              <p:cNvGrpSpPr>
                <a:grpSpLocks/>
              </p:cNvGrpSpPr>
              <p:nvPr/>
            </p:nvGrpSpPr>
            <p:grpSpPr bwMode="auto">
              <a:xfrm>
                <a:off x="612" y="1979"/>
                <a:ext cx="162" cy="45"/>
                <a:chOff x="657" y="2115"/>
                <a:chExt cx="162" cy="45"/>
              </a:xfrm>
            </p:grpSpPr>
            <p:sp>
              <p:nvSpPr>
                <p:cNvPr id="5254" name="Rectangle 134"/>
                <p:cNvSpPr>
                  <a:spLocks noChangeArrowheads="1"/>
                </p:cNvSpPr>
                <p:nvPr/>
              </p:nvSpPr>
              <p:spPr bwMode="auto">
                <a:xfrm>
                  <a:off x="657" y="2115"/>
                  <a:ext cx="46" cy="45"/>
                </a:xfrm>
                <a:prstGeom prst="rect">
                  <a:avLst/>
                </a:prstGeom>
                <a:solidFill>
                  <a:srgbClr val="800000"/>
                </a:solidFill>
                <a:ln w="57150" cmpd="thinThick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5" name="Line 135"/>
                <p:cNvSpPr>
                  <a:spLocks noChangeShapeType="1"/>
                </p:cNvSpPr>
                <p:nvPr/>
              </p:nvSpPr>
              <p:spPr bwMode="auto">
                <a:xfrm>
                  <a:off x="763" y="2141"/>
                  <a:ext cx="5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53" name="Text Box 136"/>
              <p:cNvSpPr txBox="1">
                <a:spLocks noChangeArrowheads="1"/>
              </p:cNvSpPr>
              <p:nvPr/>
            </p:nvSpPr>
            <p:spPr bwMode="auto">
              <a:xfrm>
                <a:off x="793" y="1933"/>
                <a:ext cx="558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800" b="1"/>
                  <a:t>State Capital  </a:t>
                </a:r>
                <a:endParaRPr lang="en-GB" sz="800" b="1"/>
              </a:p>
            </p:txBody>
          </p:sp>
        </p:grpSp>
        <p:sp>
          <p:nvSpPr>
            <p:cNvPr id="5247" name="AutoShape 137"/>
            <p:cNvSpPr>
              <a:spLocks noChangeArrowheads="1"/>
            </p:cNvSpPr>
            <p:nvPr/>
          </p:nvSpPr>
          <p:spPr bwMode="auto">
            <a:xfrm>
              <a:off x="624" y="2208"/>
              <a:ext cx="48" cy="48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8" name="Text Box 138"/>
            <p:cNvSpPr txBox="1">
              <a:spLocks noChangeArrowheads="1"/>
            </p:cNvSpPr>
            <p:nvPr/>
          </p:nvSpPr>
          <p:spPr bwMode="auto">
            <a:xfrm>
              <a:off x="690" y="2160"/>
              <a:ext cx="73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800" b="1"/>
                <a:t>--    Selected PHC</a:t>
              </a:r>
              <a:endParaRPr lang="en-GB" sz="800" b="1"/>
            </a:p>
          </p:txBody>
        </p:sp>
        <p:sp>
          <p:nvSpPr>
            <p:cNvPr id="5249" name="Freeform 139"/>
            <p:cNvSpPr>
              <a:spLocks/>
            </p:cNvSpPr>
            <p:nvPr/>
          </p:nvSpPr>
          <p:spPr bwMode="auto">
            <a:xfrm>
              <a:off x="624" y="2352"/>
              <a:ext cx="96" cy="48"/>
            </a:xfrm>
            <a:custGeom>
              <a:avLst/>
              <a:gdLst>
                <a:gd name="T0" fmla="*/ 0 w 240"/>
                <a:gd name="T1" fmla="*/ 0 h 56"/>
                <a:gd name="T2" fmla="*/ 19 w 240"/>
                <a:gd name="T3" fmla="*/ 41 h 56"/>
                <a:gd name="T4" fmla="*/ 19 w 240"/>
                <a:gd name="T5" fmla="*/ 0 h 56"/>
                <a:gd name="T6" fmla="*/ 38 w 240"/>
                <a:gd name="T7" fmla="*/ 41 h 56"/>
                <a:gd name="T8" fmla="*/ 58 w 240"/>
                <a:gd name="T9" fmla="*/ 0 h 56"/>
                <a:gd name="T10" fmla="*/ 77 w 240"/>
                <a:gd name="T11" fmla="*/ 41 h 56"/>
                <a:gd name="T12" fmla="*/ 96 w 240"/>
                <a:gd name="T13" fmla="*/ 41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0"/>
                <a:gd name="T22" fmla="*/ 0 h 56"/>
                <a:gd name="T23" fmla="*/ 240 w 24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0" h="56">
                  <a:moveTo>
                    <a:pt x="0" y="0"/>
                  </a:moveTo>
                  <a:cubicBezTo>
                    <a:pt x="20" y="24"/>
                    <a:pt x="40" y="48"/>
                    <a:pt x="48" y="48"/>
                  </a:cubicBezTo>
                  <a:cubicBezTo>
                    <a:pt x="56" y="48"/>
                    <a:pt x="40" y="0"/>
                    <a:pt x="48" y="0"/>
                  </a:cubicBezTo>
                  <a:cubicBezTo>
                    <a:pt x="56" y="0"/>
                    <a:pt x="80" y="48"/>
                    <a:pt x="96" y="48"/>
                  </a:cubicBezTo>
                  <a:cubicBezTo>
                    <a:pt x="112" y="48"/>
                    <a:pt x="128" y="0"/>
                    <a:pt x="144" y="0"/>
                  </a:cubicBezTo>
                  <a:cubicBezTo>
                    <a:pt x="160" y="0"/>
                    <a:pt x="176" y="40"/>
                    <a:pt x="192" y="48"/>
                  </a:cubicBezTo>
                  <a:cubicBezTo>
                    <a:pt x="208" y="56"/>
                    <a:pt x="232" y="48"/>
                    <a:pt x="240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Text Box 140"/>
            <p:cNvSpPr txBox="1">
              <a:spLocks noChangeArrowheads="1"/>
            </p:cNvSpPr>
            <p:nvPr/>
          </p:nvSpPr>
          <p:spPr bwMode="auto">
            <a:xfrm>
              <a:off x="720" y="2304"/>
              <a:ext cx="81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800" b="1"/>
                <a:t>--    Road Connectivity</a:t>
              </a:r>
              <a:endParaRPr lang="en-GB" sz="800" b="1"/>
            </a:p>
          </p:txBody>
        </p:sp>
        <p:sp>
          <p:nvSpPr>
            <p:cNvPr id="5251" name="Rectangle 141"/>
            <p:cNvSpPr>
              <a:spLocks noChangeArrowheads="1"/>
            </p:cNvSpPr>
            <p:nvPr/>
          </p:nvSpPr>
          <p:spPr bwMode="auto">
            <a:xfrm>
              <a:off x="528" y="2448"/>
              <a:ext cx="144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5" name="Freeform 142"/>
          <p:cNvSpPr>
            <a:spLocks/>
          </p:cNvSpPr>
          <p:nvPr/>
        </p:nvSpPr>
        <p:spPr bwMode="auto">
          <a:xfrm>
            <a:off x="5981700" y="4953000"/>
            <a:ext cx="1028700" cy="165100"/>
          </a:xfrm>
          <a:custGeom>
            <a:avLst/>
            <a:gdLst>
              <a:gd name="T0" fmla="*/ 1028700 w 648"/>
              <a:gd name="T1" fmla="*/ 76200 h 104"/>
              <a:gd name="T2" fmla="*/ 876300 w 648"/>
              <a:gd name="T3" fmla="*/ 76200 h 104"/>
              <a:gd name="T4" fmla="*/ 800100 w 648"/>
              <a:gd name="T5" fmla="*/ 152400 h 104"/>
              <a:gd name="T6" fmla="*/ 647700 w 648"/>
              <a:gd name="T7" fmla="*/ 152400 h 104"/>
              <a:gd name="T8" fmla="*/ 571500 w 648"/>
              <a:gd name="T9" fmla="*/ 76200 h 104"/>
              <a:gd name="T10" fmla="*/ 419100 w 648"/>
              <a:gd name="T11" fmla="*/ 76200 h 104"/>
              <a:gd name="T12" fmla="*/ 266700 w 648"/>
              <a:gd name="T13" fmla="*/ 76200 h 104"/>
              <a:gd name="T14" fmla="*/ 38100 w 648"/>
              <a:gd name="T15" fmla="*/ 76200 h 104"/>
              <a:gd name="T16" fmla="*/ 38100 w 648"/>
              <a:gd name="T17" fmla="*/ 0 h 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48"/>
              <a:gd name="T28" fmla="*/ 0 h 104"/>
              <a:gd name="T29" fmla="*/ 648 w 648"/>
              <a:gd name="T30" fmla="*/ 104 h 1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48" h="104">
                <a:moveTo>
                  <a:pt x="648" y="48"/>
                </a:moveTo>
                <a:cubicBezTo>
                  <a:pt x="612" y="44"/>
                  <a:pt x="576" y="40"/>
                  <a:pt x="552" y="48"/>
                </a:cubicBezTo>
                <a:cubicBezTo>
                  <a:pt x="528" y="56"/>
                  <a:pt x="528" y="88"/>
                  <a:pt x="504" y="96"/>
                </a:cubicBezTo>
                <a:cubicBezTo>
                  <a:pt x="480" y="104"/>
                  <a:pt x="432" y="104"/>
                  <a:pt x="408" y="96"/>
                </a:cubicBezTo>
                <a:cubicBezTo>
                  <a:pt x="384" y="88"/>
                  <a:pt x="384" y="56"/>
                  <a:pt x="360" y="48"/>
                </a:cubicBezTo>
                <a:cubicBezTo>
                  <a:pt x="336" y="40"/>
                  <a:pt x="296" y="48"/>
                  <a:pt x="264" y="48"/>
                </a:cubicBezTo>
                <a:cubicBezTo>
                  <a:pt x="232" y="48"/>
                  <a:pt x="208" y="48"/>
                  <a:pt x="168" y="48"/>
                </a:cubicBezTo>
                <a:cubicBezTo>
                  <a:pt x="128" y="48"/>
                  <a:pt x="48" y="56"/>
                  <a:pt x="24" y="48"/>
                </a:cubicBezTo>
                <a:cubicBezTo>
                  <a:pt x="0" y="40"/>
                  <a:pt x="12" y="20"/>
                  <a:pt x="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" name="Freeform 143"/>
          <p:cNvSpPr>
            <a:spLocks/>
          </p:cNvSpPr>
          <p:nvPr/>
        </p:nvSpPr>
        <p:spPr bwMode="auto">
          <a:xfrm>
            <a:off x="6324600" y="5029200"/>
            <a:ext cx="165100" cy="165100"/>
          </a:xfrm>
          <a:custGeom>
            <a:avLst/>
            <a:gdLst>
              <a:gd name="T0" fmla="*/ 165100 w 104"/>
              <a:gd name="T1" fmla="*/ 12700 h 104"/>
              <a:gd name="T2" fmla="*/ 88900 w 104"/>
              <a:gd name="T3" fmla="*/ 12700 h 104"/>
              <a:gd name="T4" fmla="*/ 12700 w 104"/>
              <a:gd name="T5" fmla="*/ 12700 h 104"/>
              <a:gd name="T6" fmla="*/ 12700 w 104"/>
              <a:gd name="T7" fmla="*/ 88900 h 104"/>
              <a:gd name="T8" fmla="*/ 88900 w 104"/>
              <a:gd name="T9" fmla="*/ 16510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04"/>
              <a:gd name="T17" fmla="*/ 104 w 104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04">
                <a:moveTo>
                  <a:pt x="104" y="8"/>
                </a:moveTo>
                <a:cubicBezTo>
                  <a:pt x="88" y="8"/>
                  <a:pt x="72" y="8"/>
                  <a:pt x="56" y="8"/>
                </a:cubicBezTo>
                <a:cubicBezTo>
                  <a:pt x="40" y="8"/>
                  <a:pt x="16" y="0"/>
                  <a:pt x="8" y="8"/>
                </a:cubicBezTo>
                <a:cubicBezTo>
                  <a:pt x="0" y="16"/>
                  <a:pt x="0" y="40"/>
                  <a:pt x="8" y="56"/>
                </a:cubicBezTo>
                <a:cubicBezTo>
                  <a:pt x="16" y="72"/>
                  <a:pt x="36" y="88"/>
                  <a:pt x="56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" name="Freeform 144"/>
          <p:cNvSpPr>
            <a:spLocks/>
          </p:cNvSpPr>
          <p:nvPr/>
        </p:nvSpPr>
        <p:spPr bwMode="auto">
          <a:xfrm>
            <a:off x="5549900" y="5029200"/>
            <a:ext cx="482600" cy="838200"/>
          </a:xfrm>
          <a:custGeom>
            <a:avLst/>
            <a:gdLst>
              <a:gd name="T0" fmla="*/ 165100 w 304"/>
              <a:gd name="T1" fmla="*/ 838200 h 528"/>
              <a:gd name="T2" fmla="*/ 88900 w 304"/>
              <a:gd name="T3" fmla="*/ 762000 h 528"/>
              <a:gd name="T4" fmla="*/ 12700 w 304"/>
              <a:gd name="T5" fmla="*/ 685800 h 528"/>
              <a:gd name="T6" fmla="*/ 12700 w 304"/>
              <a:gd name="T7" fmla="*/ 609600 h 528"/>
              <a:gd name="T8" fmla="*/ 12700 w 304"/>
              <a:gd name="T9" fmla="*/ 533400 h 528"/>
              <a:gd name="T10" fmla="*/ 88900 w 304"/>
              <a:gd name="T11" fmla="*/ 533400 h 528"/>
              <a:gd name="T12" fmla="*/ 165100 w 304"/>
              <a:gd name="T13" fmla="*/ 457200 h 528"/>
              <a:gd name="T14" fmla="*/ 241300 w 304"/>
              <a:gd name="T15" fmla="*/ 457200 h 528"/>
              <a:gd name="T16" fmla="*/ 317500 w 304"/>
              <a:gd name="T17" fmla="*/ 457200 h 528"/>
              <a:gd name="T18" fmla="*/ 393700 w 304"/>
              <a:gd name="T19" fmla="*/ 457200 h 528"/>
              <a:gd name="T20" fmla="*/ 393700 w 304"/>
              <a:gd name="T21" fmla="*/ 533400 h 528"/>
              <a:gd name="T22" fmla="*/ 393700 w 304"/>
              <a:gd name="T23" fmla="*/ 457200 h 528"/>
              <a:gd name="T24" fmla="*/ 393700 w 304"/>
              <a:gd name="T25" fmla="*/ 381000 h 528"/>
              <a:gd name="T26" fmla="*/ 393700 w 304"/>
              <a:gd name="T27" fmla="*/ 304800 h 528"/>
              <a:gd name="T28" fmla="*/ 393700 w 304"/>
              <a:gd name="T29" fmla="*/ 228600 h 528"/>
              <a:gd name="T30" fmla="*/ 469900 w 304"/>
              <a:gd name="T31" fmla="*/ 152400 h 528"/>
              <a:gd name="T32" fmla="*/ 469900 w 304"/>
              <a:gd name="T33" fmla="*/ 228600 h 528"/>
              <a:gd name="T34" fmla="*/ 469900 w 304"/>
              <a:gd name="T35" fmla="*/ 76200 h 528"/>
              <a:gd name="T36" fmla="*/ 469900 w 304"/>
              <a:gd name="T37" fmla="*/ 0 h 5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4"/>
              <a:gd name="T58" fmla="*/ 0 h 528"/>
              <a:gd name="T59" fmla="*/ 304 w 304"/>
              <a:gd name="T60" fmla="*/ 528 h 5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4" h="528">
                <a:moveTo>
                  <a:pt x="104" y="528"/>
                </a:moveTo>
                <a:cubicBezTo>
                  <a:pt x="88" y="512"/>
                  <a:pt x="72" y="496"/>
                  <a:pt x="56" y="480"/>
                </a:cubicBezTo>
                <a:cubicBezTo>
                  <a:pt x="40" y="464"/>
                  <a:pt x="16" y="448"/>
                  <a:pt x="8" y="432"/>
                </a:cubicBezTo>
                <a:cubicBezTo>
                  <a:pt x="0" y="416"/>
                  <a:pt x="8" y="400"/>
                  <a:pt x="8" y="384"/>
                </a:cubicBezTo>
                <a:cubicBezTo>
                  <a:pt x="8" y="368"/>
                  <a:pt x="0" y="344"/>
                  <a:pt x="8" y="336"/>
                </a:cubicBezTo>
                <a:cubicBezTo>
                  <a:pt x="16" y="328"/>
                  <a:pt x="40" y="344"/>
                  <a:pt x="56" y="336"/>
                </a:cubicBezTo>
                <a:cubicBezTo>
                  <a:pt x="72" y="328"/>
                  <a:pt x="88" y="296"/>
                  <a:pt x="104" y="288"/>
                </a:cubicBezTo>
                <a:cubicBezTo>
                  <a:pt x="120" y="280"/>
                  <a:pt x="136" y="288"/>
                  <a:pt x="152" y="288"/>
                </a:cubicBezTo>
                <a:cubicBezTo>
                  <a:pt x="168" y="288"/>
                  <a:pt x="184" y="288"/>
                  <a:pt x="200" y="288"/>
                </a:cubicBezTo>
                <a:cubicBezTo>
                  <a:pt x="216" y="288"/>
                  <a:pt x="240" y="280"/>
                  <a:pt x="248" y="288"/>
                </a:cubicBezTo>
                <a:cubicBezTo>
                  <a:pt x="256" y="296"/>
                  <a:pt x="248" y="336"/>
                  <a:pt x="248" y="336"/>
                </a:cubicBezTo>
                <a:cubicBezTo>
                  <a:pt x="248" y="336"/>
                  <a:pt x="248" y="304"/>
                  <a:pt x="248" y="288"/>
                </a:cubicBezTo>
                <a:cubicBezTo>
                  <a:pt x="248" y="272"/>
                  <a:pt x="248" y="256"/>
                  <a:pt x="248" y="240"/>
                </a:cubicBezTo>
                <a:cubicBezTo>
                  <a:pt x="248" y="224"/>
                  <a:pt x="248" y="208"/>
                  <a:pt x="248" y="192"/>
                </a:cubicBezTo>
                <a:cubicBezTo>
                  <a:pt x="248" y="176"/>
                  <a:pt x="240" y="160"/>
                  <a:pt x="248" y="144"/>
                </a:cubicBezTo>
                <a:cubicBezTo>
                  <a:pt x="256" y="128"/>
                  <a:pt x="288" y="96"/>
                  <a:pt x="296" y="96"/>
                </a:cubicBezTo>
                <a:cubicBezTo>
                  <a:pt x="304" y="96"/>
                  <a:pt x="296" y="152"/>
                  <a:pt x="296" y="144"/>
                </a:cubicBezTo>
                <a:cubicBezTo>
                  <a:pt x="296" y="136"/>
                  <a:pt x="296" y="72"/>
                  <a:pt x="296" y="48"/>
                </a:cubicBezTo>
                <a:cubicBezTo>
                  <a:pt x="296" y="24"/>
                  <a:pt x="296" y="8"/>
                  <a:pt x="2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8" name="Freeform 145"/>
          <p:cNvSpPr>
            <a:spLocks/>
          </p:cNvSpPr>
          <p:nvPr/>
        </p:nvSpPr>
        <p:spPr bwMode="auto">
          <a:xfrm>
            <a:off x="1676400" y="5715000"/>
            <a:ext cx="1854200" cy="317500"/>
          </a:xfrm>
          <a:custGeom>
            <a:avLst/>
            <a:gdLst>
              <a:gd name="T0" fmla="*/ 12700 w 1168"/>
              <a:gd name="T1" fmla="*/ 0 h 200"/>
              <a:gd name="T2" fmla="*/ 12700 w 1168"/>
              <a:gd name="T3" fmla="*/ 152400 h 200"/>
              <a:gd name="T4" fmla="*/ 12700 w 1168"/>
              <a:gd name="T5" fmla="*/ 228600 h 200"/>
              <a:gd name="T6" fmla="*/ 12700 w 1168"/>
              <a:gd name="T7" fmla="*/ 304800 h 200"/>
              <a:gd name="T8" fmla="*/ 88900 w 1168"/>
              <a:gd name="T9" fmla="*/ 304800 h 200"/>
              <a:gd name="T10" fmla="*/ 241300 w 1168"/>
              <a:gd name="T11" fmla="*/ 228600 h 200"/>
              <a:gd name="T12" fmla="*/ 317500 w 1168"/>
              <a:gd name="T13" fmla="*/ 152400 h 200"/>
              <a:gd name="T14" fmla="*/ 469900 w 1168"/>
              <a:gd name="T15" fmla="*/ 228600 h 200"/>
              <a:gd name="T16" fmla="*/ 622300 w 1168"/>
              <a:gd name="T17" fmla="*/ 152400 h 200"/>
              <a:gd name="T18" fmla="*/ 850900 w 1168"/>
              <a:gd name="T19" fmla="*/ 152400 h 200"/>
              <a:gd name="T20" fmla="*/ 1003300 w 1168"/>
              <a:gd name="T21" fmla="*/ 152400 h 200"/>
              <a:gd name="T22" fmla="*/ 1079500 w 1168"/>
              <a:gd name="T23" fmla="*/ 228600 h 200"/>
              <a:gd name="T24" fmla="*/ 1308100 w 1168"/>
              <a:gd name="T25" fmla="*/ 152400 h 200"/>
              <a:gd name="T26" fmla="*/ 1536700 w 1168"/>
              <a:gd name="T27" fmla="*/ 76200 h 200"/>
              <a:gd name="T28" fmla="*/ 1765300 w 1168"/>
              <a:gd name="T29" fmla="*/ 152400 h 200"/>
              <a:gd name="T30" fmla="*/ 1841500 w 1168"/>
              <a:gd name="T31" fmla="*/ 76200 h 200"/>
              <a:gd name="T32" fmla="*/ 1841500 w 1168"/>
              <a:gd name="T33" fmla="*/ 0 h 2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8"/>
              <a:gd name="T52" fmla="*/ 0 h 200"/>
              <a:gd name="T53" fmla="*/ 1168 w 1168"/>
              <a:gd name="T54" fmla="*/ 200 h 2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8" h="200">
                <a:moveTo>
                  <a:pt x="8" y="0"/>
                </a:moveTo>
                <a:cubicBezTo>
                  <a:pt x="8" y="36"/>
                  <a:pt x="8" y="72"/>
                  <a:pt x="8" y="96"/>
                </a:cubicBezTo>
                <a:cubicBezTo>
                  <a:pt x="8" y="120"/>
                  <a:pt x="8" y="128"/>
                  <a:pt x="8" y="144"/>
                </a:cubicBezTo>
                <a:cubicBezTo>
                  <a:pt x="8" y="160"/>
                  <a:pt x="0" y="184"/>
                  <a:pt x="8" y="192"/>
                </a:cubicBezTo>
                <a:cubicBezTo>
                  <a:pt x="16" y="200"/>
                  <a:pt x="32" y="200"/>
                  <a:pt x="56" y="192"/>
                </a:cubicBezTo>
                <a:cubicBezTo>
                  <a:pt x="80" y="184"/>
                  <a:pt x="128" y="160"/>
                  <a:pt x="152" y="144"/>
                </a:cubicBezTo>
                <a:cubicBezTo>
                  <a:pt x="176" y="128"/>
                  <a:pt x="176" y="96"/>
                  <a:pt x="200" y="96"/>
                </a:cubicBezTo>
                <a:cubicBezTo>
                  <a:pt x="224" y="96"/>
                  <a:pt x="264" y="144"/>
                  <a:pt x="296" y="144"/>
                </a:cubicBezTo>
                <a:cubicBezTo>
                  <a:pt x="328" y="144"/>
                  <a:pt x="352" y="104"/>
                  <a:pt x="392" y="96"/>
                </a:cubicBezTo>
                <a:cubicBezTo>
                  <a:pt x="432" y="88"/>
                  <a:pt x="496" y="96"/>
                  <a:pt x="536" y="96"/>
                </a:cubicBezTo>
                <a:cubicBezTo>
                  <a:pt x="576" y="96"/>
                  <a:pt x="608" y="88"/>
                  <a:pt x="632" y="96"/>
                </a:cubicBezTo>
                <a:cubicBezTo>
                  <a:pt x="656" y="104"/>
                  <a:pt x="648" y="144"/>
                  <a:pt x="680" y="144"/>
                </a:cubicBezTo>
                <a:cubicBezTo>
                  <a:pt x="712" y="144"/>
                  <a:pt x="776" y="112"/>
                  <a:pt x="824" y="96"/>
                </a:cubicBezTo>
                <a:cubicBezTo>
                  <a:pt x="872" y="80"/>
                  <a:pt x="920" y="48"/>
                  <a:pt x="968" y="48"/>
                </a:cubicBezTo>
                <a:cubicBezTo>
                  <a:pt x="1016" y="48"/>
                  <a:pt x="1080" y="96"/>
                  <a:pt x="1112" y="96"/>
                </a:cubicBezTo>
                <a:cubicBezTo>
                  <a:pt x="1144" y="96"/>
                  <a:pt x="1152" y="64"/>
                  <a:pt x="1160" y="48"/>
                </a:cubicBezTo>
                <a:cubicBezTo>
                  <a:pt x="1168" y="32"/>
                  <a:pt x="1164" y="16"/>
                  <a:pt x="1160" y="0"/>
                </a:cubicBezTo>
              </a:path>
            </a:pathLst>
          </a:cu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9" name="Rectangle 146"/>
          <p:cNvSpPr>
            <a:spLocks noChangeArrowheads="1"/>
          </p:cNvSpPr>
          <p:nvPr/>
        </p:nvSpPr>
        <p:spPr bwMode="auto">
          <a:xfrm>
            <a:off x="3733800" y="5715000"/>
            <a:ext cx="9144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" name="Text Box 147"/>
          <p:cNvSpPr txBox="1">
            <a:spLocks noChangeArrowheads="1"/>
          </p:cNvSpPr>
          <p:nvPr/>
        </p:nvSpPr>
        <p:spPr bwMode="auto">
          <a:xfrm>
            <a:off x="2514600" y="58674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>
                <a:solidFill>
                  <a:srgbClr val="6600FF"/>
                </a:solidFill>
              </a:rPr>
              <a:t>NH 52 A</a:t>
            </a:r>
          </a:p>
        </p:txBody>
      </p: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6858000" y="990600"/>
            <a:ext cx="1066800" cy="914400"/>
            <a:chOff x="4176" y="720"/>
            <a:chExt cx="672" cy="576"/>
          </a:xfrm>
        </p:grpSpPr>
        <p:grpSp>
          <p:nvGrpSpPr>
            <p:cNvPr id="8" name="Group 149"/>
            <p:cNvGrpSpPr>
              <a:grpSpLocks/>
            </p:cNvGrpSpPr>
            <p:nvPr/>
          </p:nvGrpSpPr>
          <p:grpSpPr bwMode="auto">
            <a:xfrm>
              <a:off x="4272" y="864"/>
              <a:ext cx="480" cy="432"/>
              <a:chOff x="4464" y="768"/>
              <a:chExt cx="480" cy="432"/>
            </a:xfrm>
          </p:grpSpPr>
          <p:sp>
            <p:nvSpPr>
              <p:cNvPr id="5242" name="Line 150"/>
              <p:cNvSpPr>
                <a:spLocks noChangeShapeType="1"/>
              </p:cNvSpPr>
              <p:nvPr/>
            </p:nvSpPr>
            <p:spPr bwMode="auto">
              <a:xfrm>
                <a:off x="4704" y="76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" name="Line 151"/>
              <p:cNvSpPr>
                <a:spLocks noChangeShapeType="1"/>
              </p:cNvSpPr>
              <p:nvPr/>
            </p:nvSpPr>
            <p:spPr bwMode="auto">
              <a:xfrm flipH="1">
                <a:off x="4464" y="768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4" name="Line 152"/>
              <p:cNvSpPr>
                <a:spLocks noChangeShapeType="1"/>
              </p:cNvSpPr>
              <p:nvPr/>
            </p:nvSpPr>
            <p:spPr bwMode="auto">
              <a:xfrm>
                <a:off x="4464" y="100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41" name="Text Box 153"/>
            <p:cNvSpPr txBox="1">
              <a:spLocks noChangeArrowheads="1"/>
            </p:cNvSpPr>
            <p:nvPr/>
          </p:nvSpPr>
          <p:spPr bwMode="auto">
            <a:xfrm>
              <a:off x="4176" y="720"/>
              <a:ext cx="672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sp>
        <p:nvSpPr>
          <p:cNvPr id="5232" name="Text Box 154"/>
          <p:cNvSpPr txBox="1">
            <a:spLocks noChangeArrowheads="1"/>
          </p:cNvSpPr>
          <p:nvPr/>
        </p:nvSpPr>
        <p:spPr bwMode="auto">
          <a:xfrm>
            <a:off x="3352800" y="2057400"/>
            <a:ext cx="1882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China</a:t>
            </a:r>
          </a:p>
        </p:txBody>
      </p:sp>
      <p:sp>
        <p:nvSpPr>
          <p:cNvPr id="5233" name="Text Box 155"/>
          <p:cNvSpPr txBox="1">
            <a:spLocks noChangeArrowheads="1"/>
          </p:cNvSpPr>
          <p:nvPr/>
        </p:nvSpPr>
        <p:spPr bwMode="auto">
          <a:xfrm>
            <a:off x="6553200" y="55626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Myanmar</a:t>
            </a:r>
          </a:p>
        </p:txBody>
      </p:sp>
      <p:sp>
        <p:nvSpPr>
          <p:cNvPr id="5234" name="Text Box 156"/>
          <p:cNvSpPr txBox="1">
            <a:spLocks noChangeArrowheads="1"/>
          </p:cNvSpPr>
          <p:nvPr/>
        </p:nvSpPr>
        <p:spPr bwMode="auto">
          <a:xfrm>
            <a:off x="152400" y="4800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Bhutan</a:t>
            </a:r>
          </a:p>
        </p:txBody>
      </p:sp>
      <p:sp>
        <p:nvSpPr>
          <p:cNvPr id="5235" name="Text Box 94"/>
          <p:cNvSpPr txBox="1">
            <a:spLocks noChangeArrowheads="1"/>
          </p:cNvSpPr>
          <p:nvPr/>
        </p:nvSpPr>
        <p:spPr bwMode="auto">
          <a:xfrm>
            <a:off x="4572000" y="2667000"/>
            <a:ext cx="4968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Tuting</a:t>
            </a:r>
          </a:p>
        </p:txBody>
      </p:sp>
      <p:sp>
        <p:nvSpPr>
          <p:cNvPr id="5236" name="Freeform 120"/>
          <p:cNvSpPr>
            <a:spLocks/>
          </p:cNvSpPr>
          <p:nvPr/>
        </p:nvSpPr>
        <p:spPr bwMode="auto">
          <a:xfrm>
            <a:off x="4800600" y="2819400"/>
            <a:ext cx="228600" cy="241300"/>
          </a:xfrm>
          <a:custGeom>
            <a:avLst/>
            <a:gdLst>
              <a:gd name="T0" fmla="*/ 228600 w 144"/>
              <a:gd name="T1" fmla="*/ 228600 h 152"/>
              <a:gd name="T2" fmla="*/ 152400 w 144"/>
              <a:gd name="T3" fmla="*/ 228600 h 152"/>
              <a:gd name="T4" fmla="*/ 152400 w 144"/>
              <a:gd name="T5" fmla="*/ 152400 h 152"/>
              <a:gd name="T6" fmla="*/ 76200 w 144"/>
              <a:gd name="T7" fmla="*/ 152400 h 152"/>
              <a:gd name="T8" fmla="*/ 76200 w 144"/>
              <a:gd name="T9" fmla="*/ 76200 h 152"/>
              <a:gd name="T10" fmla="*/ 0 w 144"/>
              <a:gd name="T11" fmla="*/ 0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4"/>
              <a:gd name="T19" fmla="*/ 0 h 152"/>
              <a:gd name="T20" fmla="*/ 144 w 144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4" h="152">
                <a:moveTo>
                  <a:pt x="144" y="144"/>
                </a:moveTo>
                <a:cubicBezTo>
                  <a:pt x="124" y="148"/>
                  <a:pt x="104" y="152"/>
                  <a:pt x="96" y="144"/>
                </a:cubicBezTo>
                <a:cubicBezTo>
                  <a:pt x="88" y="136"/>
                  <a:pt x="104" y="104"/>
                  <a:pt x="96" y="96"/>
                </a:cubicBezTo>
                <a:cubicBezTo>
                  <a:pt x="88" y="88"/>
                  <a:pt x="56" y="104"/>
                  <a:pt x="48" y="96"/>
                </a:cubicBezTo>
                <a:cubicBezTo>
                  <a:pt x="40" y="88"/>
                  <a:pt x="56" y="64"/>
                  <a:pt x="48" y="48"/>
                </a:cubicBezTo>
                <a:cubicBezTo>
                  <a:pt x="40" y="32"/>
                  <a:pt x="20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7" name="AutoShape 79"/>
          <p:cNvSpPr>
            <a:spLocks noChangeArrowheads="1"/>
          </p:cNvSpPr>
          <p:nvPr/>
        </p:nvSpPr>
        <p:spPr bwMode="auto">
          <a:xfrm>
            <a:off x="4724400" y="28194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8" name="Text Box 100"/>
          <p:cNvSpPr txBox="1">
            <a:spLocks noChangeArrowheads="1"/>
          </p:cNvSpPr>
          <p:nvPr/>
        </p:nvSpPr>
        <p:spPr bwMode="auto">
          <a:xfrm>
            <a:off x="5816600" y="5181600"/>
            <a:ext cx="436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FF0000"/>
                </a:solidFill>
              </a:rPr>
              <a:t>Soha</a:t>
            </a:r>
          </a:p>
        </p:txBody>
      </p:sp>
      <p:sp>
        <p:nvSpPr>
          <p:cNvPr id="5239" name="AutoShape 79"/>
          <p:cNvSpPr>
            <a:spLocks noChangeArrowheads="1"/>
          </p:cNvSpPr>
          <p:nvPr/>
        </p:nvSpPr>
        <p:spPr bwMode="auto">
          <a:xfrm>
            <a:off x="5867400" y="5257800"/>
            <a:ext cx="76200" cy="762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Text Box 155"/>
          <p:cNvSpPr txBox="1">
            <a:spLocks noChangeArrowheads="1"/>
          </p:cNvSpPr>
          <p:nvPr/>
        </p:nvSpPr>
        <p:spPr bwMode="auto">
          <a:xfrm>
            <a:off x="3276601" y="5867400"/>
            <a:ext cx="838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/>
              <a:t>Assam</a:t>
            </a:r>
            <a:endParaRPr lang="en-US" i="1" dirty="0"/>
          </a:p>
        </p:txBody>
      </p:sp>
      <p:sp>
        <p:nvSpPr>
          <p:cNvPr id="156" name="Text Box 155"/>
          <p:cNvSpPr txBox="1">
            <a:spLocks noChangeArrowheads="1"/>
          </p:cNvSpPr>
          <p:nvPr/>
        </p:nvSpPr>
        <p:spPr bwMode="auto">
          <a:xfrm>
            <a:off x="5029200" y="61722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/>
              <a:t>Nagaland</a:t>
            </a:r>
            <a:endParaRPr lang="en-US" i="1" dirty="0"/>
          </a:p>
        </p:txBody>
      </p:sp>
    </p:spTree>
    <p:custDataLst>
      <p:tags r:id="rId1"/>
    </p:custData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990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Universal Health Coverage (UHC) in Arunachal Pradesh</a:t>
            </a: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828800"/>
            <a:ext cx="8763000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understand HR requirement &amp; management, community participation, role of PPP and estimation of financial/resource requirement.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Periodically monitor and measure the progress (ideally 100%) of all the interventions/ measurable indicators under UHC.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Progress So far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670560"/>
          <a:ext cx="8991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193"/>
                <a:gridCol w="3753016"/>
                <a:gridCol w="3909391"/>
              </a:tblGrid>
              <a:tr h="3649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Pilot Districts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East</a:t>
                      </a:r>
                      <a:r>
                        <a:rPr lang="en-US" sz="2400" b="1" baseline="0" dirty="0" smtClean="0"/>
                        <a:t> Siang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Papum</a:t>
                      </a:r>
                      <a:r>
                        <a:rPr lang="en-US" sz="2400" b="1" baseline="0" dirty="0" smtClean="0"/>
                        <a:t> Pare</a:t>
                      </a:r>
                      <a:endParaRPr lang="en-US" sz="2400" b="1" dirty="0"/>
                    </a:p>
                  </a:txBody>
                  <a:tcPr/>
                </a:tc>
              </a:tr>
              <a:tr h="3649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Population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99019 (Census</a:t>
                      </a:r>
                      <a:r>
                        <a:rPr lang="en-US" sz="1800" baseline="0" dirty="0" smtClean="0"/>
                        <a:t> 2011)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176385 (Census</a:t>
                      </a:r>
                      <a:r>
                        <a:rPr lang="en-US" sz="1800" baseline="0" dirty="0" smtClean="0"/>
                        <a:t> 2011)</a:t>
                      </a:r>
                      <a:endParaRPr lang="en-US" sz="1800" dirty="0"/>
                    </a:p>
                  </a:txBody>
                  <a:tcPr/>
                </a:tc>
              </a:tr>
              <a:tr h="3649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Health Facilities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ISO Certified GH,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CHCs, 15 PHCs and 38 SCs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State hospital, 1 RKM (NGO) GH, 4 CHCs, 7 PHCs and 41 SCs</a:t>
                      </a:r>
                      <a:endParaRPr lang="en-US" sz="1800" dirty="0"/>
                    </a:p>
                  </a:txBody>
                  <a:tcPr/>
                </a:tc>
              </a:tr>
              <a:tr h="3649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Manpower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Specialists-12,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MO-48, SN-41, ANM-46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Specialists 30, MO-143, SN-94, ANM-90</a:t>
                      </a:r>
                      <a:endParaRPr lang="en-US" sz="1800" dirty="0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Steps being</a:t>
                      </a:r>
                      <a:r>
                        <a:rPr lang="en-US" sz="1800" baseline="0" dirty="0" smtClean="0"/>
                        <a:t> Taken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State Level Workshop for District Health Authorities on UHC conducted 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Baseline Survey-Household</a:t>
                      </a:r>
                      <a:r>
                        <a:rPr lang="en-US" sz="1800" baseline="0" dirty="0" smtClean="0"/>
                        <a:t> Survey, Family Health Card, ASHA, AWW, referral transport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Rationalization of Health Facilities-Population</a:t>
                      </a:r>
                      <a:r>
                        <a:rPr lang="en-US" sz="1800" baseline="0" dirty="0" smtClean="0"/>
                        <a:t>, existing Health Manpower, 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Infrastructure Gap Identification-</a:t>
                      </a:r>
                      <a:r>
                        <a:rPr lang="en-US" sz="1800" baseline="0" dirty="0" smtClean="0"/>
                        <a:t> Additional requirement/improvement of buildings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Assessment for tertiary</a:t>
                      </a:r>
                      <a:r>
                        <a:rPr lang="en-US" sz="1800" baseline="0" dirty="0" smtClean="0"/>
                        <a:t> care services at GH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Assessment for establishing</a:t>
                      </a:r>
                      <a:r>
                        <a:rPr lang="en-US" sz="1800" baseline="0" dirty="0" smtClean="0"/>
                        <a:t> efficient Drug procurement and logistic system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Improvement</a:t>
                      </a:r>
                      <a:r>
                        <a:rPr lang="en-US" sz="1800" baseline="0" dirty="0" smtClean="0"/>
                        <a:t>/ vitalization of community action (VHSNC)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Improved</a:t>
                      </a:r>
                      <a:r>
                        <a:rPr lang="en-US" sz="1800" baseline="0" dirty="0" smtClean="0"/>
                        <a:t>/Augmented BCC activities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Robust  and responsive financing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78"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Strict</a:t>
                      </a:r>
                      <a:r>
                        <a:rPr lang="en-US" sz="1800" baseline="0" dirty="0" smtClean="0"/>
                        <a:t> Adherence to timelines and stipulations 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New Initiatives undertaken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68960"/>
          <a:ext cx="8915400" cy="61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50"/>
                <a:gridCol w="2786621"/>
                <a:gridCol w="52207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Sl. No.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Initiative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Objective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 Minister’s Health Insurance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is visualised to render health needs to all categories of people. Technical Bid completed and  Financial Bid on</a:t>
                      </a:r>
                      <a:r>
                        <a:rPr lang="en-IN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r>
                        <a:rPr lang="en-IN" sz="1800" b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jan.2014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Arunachal Pradesh </a:t>
                      </a:r>
                      <a:r>
                        <a:rPr lang="en-IN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Arogya</a:t>
                      </a:r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Nidhi</a:t>
                      </a:r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(APAN)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 financial assistance to BPL patients under the joint venture of State and Central Govt. </a:t>
                      </a:r>
                    </a:p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(Rs. 1.5 </a:t>
                      </a:r>
                      <a:r>
                        <a:rPr lang="en-IN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lakhs</a:t>
                      </a:r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one time grant)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3.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Tele-medicines under NEC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dirty="0">
                          <a:latin typeface="Arial"/>
                          <a:ea typeface="MS Mincho"/>
                        </a:rPr>
                        <a:t>Connect all </a:t>
                      </a:r>
                      <a:r>
                        <a:rPr lang="en-IN" sz="1800" b="0" dirty="0" smtClean="0">
                          <a:latin typeface="Arial"/>
                          <a:ea typeface="MS Mincho"/>
                        </a:rPr>
                        <a:t>district </a:t>
                      </a:r>
                      <a:r>
                        <a:rPr lang="en-IN" sz="1800" b="0" dirty="0">
                          <a:latin typeface="Arial"/>
                          <a:ea typeface="MS Mincho"/>
                        </a:rPr>
                        <a:t>hospitals with Tele-medicines.</a:t>
                      </a:r>
                      <a:endParaRPr lang="en-US" sz="1800" b="0" dirty="0">
                        <a:latin typeface="Times New Roman"/>
                        <a:ea typeface="MS Mincho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4.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ICMR</a:t>
                      </a:r>
                      <a:r>
                        <a:rPr lang="en-US" sz="1800" b="0" baseline="0" dirty="0" smtClean="0"/>
                        <a:t> –INDIAB (Diabetes study)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/>
                          <a:ea typeface="MS Mincho"/>
                        </a:rPr>
                        <a:t>To find out the prevalence of Diabetes and pre-diabetes</a:t>
                      </a:r>
                      <a:r>
                        <a:rPr lang="en-US" sz="1800" b="0" baseline="0" dirty="0" smtClean="0">
                          <a:latin typeface="Times New Roman"/>
                          <a:ea typeface="MS Mincho"/>
                        </a:rPr>
                        <a:t> in both rural and urban population </a:t>
                      </a:r>
                      <a:endParaRPr lang="en-US" sz="1800" b="0" dirty="0">
                        <a:latin typeface="Times New Roman"/>
                        <a:ea typeface="MS Mincho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Public Private Partnership in running of Health Facilities</a:t>
                      </a:r>
                      <a:r>
                        <a:rPr lang="en-US" sz="1800" b="0" baseline="0" dirty="0" smtClean="0"/>
                        <a:t>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/>
                          <a:ea typeface="MS Mincho"/>
                        </a:rPr>
                        <a:t>To provide Health care in remote areas.  16 Health Facilities managed by 5 reputed NGOs.</a:t>
                      </a:r>
                      <a:endParaRPr lang="en-US" sz="1800" b="0" dirty="0">
                        <a:latin typeface="Times New Roman"/>
                        <a:ea typeface="MS Mincho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ICMR Population Based Cancer Registry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/>
                          <a:ea typeface="MS Mincho"/>
                        </a:rPr>
                        <a:t>To register all cancers both Eastern and Western</a:t>
                      </a:r>
                      <a:r>
                        <a:rPr lang="en-US" sz="1800" b="0" baseline="0" dirty="0" smtClean="0">
                          <a:latin typeface="Times New Roman"/>
                          <a:ea typeface="MS Mincho"/>
                        </a:rPr>
                        <a:t> Zones</a:t>
                      </a:r>
                      <a:endParaRPr lang="en-US" sz="1800" b="0" dirty="0">
                        <a:latin typeface="Times New Roman"/>
                        <a:ea typeface="MS Mincho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7.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Clinical Establishment Act.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/>
                          <a:ea typeface="MS Mincho"/>
                        </a:rPr>
                        <a:t>To register and monitor all</a:t>
                      </a:r>
                      <a:r>
                        <a:rPr lang="en-US" sz="1800" b="0" baseline="0" dirty="0" smtClean="0">
                          <a:latin typeface="Times New Roman"/>
                          <a:ea typeface="MS Mincho"/>
                        </a:rPr>
                        <a:t> clinical establishments in the state</a:t>
                      </a:r>
                      <a:endParaRPr lang="en-US" sz="1800" b="0" dirty="0">
                        <a:latin typeface="Times New Roman"/>
                        <a:ea typeface="MS Mincho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Functionalization of Blood Banks/storage unit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of sufficient Blood for the entire population of the state</a:t>
                      </a:r>
                      <a:endParaRPr lang="en-US" dirty="0" smtClean="0"/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/>
                          <a:ea typeface="MS Mincho"/>
                        </a:rPr>
                        <a:t>(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are 8 Blood Banks functioning in the state.)</a:t>
                      </a:r>
                      <a:endParaRPr lang="en-US" sz="1800" b="0" dirty="0">
                        <a:latin typeface="Times New Roman"/>
                        <a:ea typeface="MS Mincho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State Specific Requirement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manpower based on shortfall as per IPHS.</a:t>
            </a:r>
          </a:p>
          <a:p>
            <a:r>
              <a:rPr lang="en-US" dirty="0" smtClean="0"/>
              <a:t>50 New ambulances with mobility support</a:t>
            </a:r>
          </a:p>
          <a:p>
            <a:r>
              <a:rPr lang="en-US" dirty="0" smtClean="0"/>
              <a:t> Up-gradation of 13 District Hospitals to RCC structure.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Thank You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38099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Arunachal Pradesh State &amp; Health Profile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33400"/>
          <a:ext cx="8763000" cy="604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066800"/>
                <a:gridCol w="1219200"/>
                <a:gridCol w="1143000"/>
                <a:gridCol w="1447800"/>
              </a:tblGrid>
              <a:tr h="42203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      Population</a:t>
                      </a:r>
                      <a:endParaRPr lang="en-US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13,82,611 </a:t>
                      </a:r>
                      <a:r>
                        <a:rPr lang="en-US" sz="1600" b="1" dirty="0" smtClean="0"/>
                        <a:t>(Census 2011)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77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     No. of Districts</a:t>
                      </a:r>
                      <a:endParaRPr lang="en-US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17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77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    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Population Density</a:t>
                      </a:r>
                      <a:endParaRPr lang="en-US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17 /Sq.KM (Census 2011)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739">
                <a:tc>
                  <a:txBody>
                    <a:bodyPr/>
                    <a:lstStyle/>
                    <a:p>
                      <a:pPr algn="l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Decadal growth </a:t>
                      </a:r>
                      <a:endParaRPr lang="en-US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26.92% </a:t>
                      </a:r>
                      <a:r>
                        <a:rPr lang="en-US" sz="1600" b="1" dirty="0" smtClean="0"/>
                        <a:t>(Census 2011)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Health Indicators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DLHS-II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DLHS-III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CES-2009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HMIS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13-14</a:t>
                      </a:r>
                      <a:endParaRPr lang="en-US" sz="1600" b="1" dirty="0"/>
                    </a:p>
                  </a:txBody>
                  <a:tcPr/>
                </a:tc>
              </a:tr>
              <a:tr h="227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Maternal Health </a:t>
                      </a:r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</a:tr>
              <a:tr h="3094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Institutional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47.7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69.9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33.8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Mothers who had 3 or  more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ANC</a:t>
                      </a:r>
                      <a:endParaRPr lang="en-US" sz="16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39.67</a:t>
                      </a:r>
                      <a:endParaRPr lang="en-US" sz="1600" b="1" dirty="0"/>
                    </a:p>
                  </a:txBody>
                  <a:tcPr/>
                </a:tc>
              </a:tr>
              <a:tr h="339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Child Health</a:t>
                      </a:r>
                      <a:endParaRPr lang="en-US" sz="1600" b="1" i="0" u="sng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</a:tr>
              <a:tr h="27901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Infant Mortality Rate (IMR)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40 (SRS 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37 (SRS 2008)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31 (SRS 2010)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32</a:t>
                      </a:r>
                      <a:r>
                        <a:rPr lang="en-US" sz="1600" b="1" baseline="0" dirty="0" smtClean="0"/>
                        <a:t> (SRS-2012)</a:t>
                      </a:r>
                      <a:endParaRPr lang="en-US" sz="1600" b="1" dirty="0" smtClean="0"/>
                    </a:p>
                  </a:txBody>
                  <a:tcPr/>
                </a:tc>
              </a:tr>
              <a:tr h="3247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 9-11 months fully immunized</a:t>
                      </a:r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54.17</a:t>
                      </a:r>
                      <a:endParaRPr lang="en-US" sz="1600" b="1" dirty="0"/>
                    </a:p>
                  </a:txBody>
                  <a:tcPr/>
                </a:tc>
              </a:tr>
              <a:tr h="3247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 12-23 months fully immunized</a:t>
                      </a:r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21.3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24.8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marL="1158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Family Planning</a:t>
                      </a:r>
                      <a:endParaRPr lang="en-US" sz="1600" b="1" i="0" u="sng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marL="115888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Fertility Rate (TFR)</a:t>
                      </a:r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2.7 (NFHS-III)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marL="115888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unmet need</a:t>
                      </a:r>
                      <a:endParaRPr lang="en-US" sz="16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-</a:t>
                      </a:r>
                      <a:endParaRPr lang="en-US" sz="1600" b="1" dirty="0"/>
                    </a:p>
                  </a:txBody>
                  <a:tcPr/>
                </a:tc>
              </a:tr>
              <a:tr h="422031">
                <a:tc>
                  <a:txBody>
                    <a:bodyPr/>
                    <a:lstStyle/>
                    <a:p>
                      <a:pPr marL="1158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Sex Ratio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920 (Census 2011)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Overall Infrastructure and Manpower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441960"/>
          <a:ext cx="8229599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691"/>
                <a:gridCol w="1464718"/>
                <a:gridCol w="127219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/>
                          <a:ea typeface="MS Mincho"/>
                          <a:cs typeface="Times New Roman"/>
                        </a:rPr>
                        <a:t>FACILITIES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/>
                          <a:ea typeface="MS Mincho"/>
                          <a:cs typeface="Times New Roman"/>
                        </a:rPr>
                        <a:t> N0.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/>
                          <a:ea typeface="MS Mincho"/>
                          <a:cs typeface="Times New Roman"/>
                        </a:rPr>
                        <a:t>FUNC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General Hospitals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Mental Hospital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District Hospital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Community Health Centre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</a:t>
                      </a:r>
                      <a:endParaRPr lang="en-US" sz="1800" dirty="0"/>
                    </a:p>
                  </a:txBody>
                  <a:tcPr/>
                </a:tc>
              </a:tr>
              <a:tr h="3557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Primary Health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97</a:t>
                      </a:r>
                      <a:endParaRPr lang="en-US" sz="1800" dirty="0"/>
                    </a:p>
                  </a:txBody>
                  <a:tcPr/>
                </a:tc>
              </a:tr>
              <a:tr h="3557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Sub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286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048000"/>
          <a:ext cx="8305800" cy="3773064"/>
        </p:xfrm>
        <a:graphic>
          <a:graphicData uri="http://schemas.openxmlformats.org/drawingml/2006/table">
            <a:tbl>
              <a:tblPr/>
              <a:tblGrid>
                <a:gridCol w="2068259"/>
                <a:gridCol w="1000207"/>
                <a:gridCol w="1084434"/>
                <a:gridCol w="2068259"/>
                <a:gridCol w="1000207"/>
                <a:gridCol w="1084434"/>
              </a:tblGrid>
              <a:tr h="359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Discipline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Existing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Shortfall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Discipline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Existing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Arial"/>
                          <a:ea typeface="Times New Roman"/>
                          <a:cs typeface="Times New Roman"/>
                        </a:rPr>
                        <a:t>Shortfall</a:t>
                      </a:r>
                      <a:endParaRPr lang="en-US" sz="16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Medicine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GDMO (</a:t>
                      </a:r>
                      <a:r>
                        <a:rPr lang="en-IN" sz="1600" dirty="0" err="1">
                          <a:latin typeface="Arial"/>
                          <a:ea typeface="Times New Roman"/>
                          <a:cs typeface="Times New Roman"/>
                        </a:rPr>
                        <a:t>Allo</a:t>
                      </a: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419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334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Surgery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MO (AYUSH)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Obs. &amp; </a:t>
                      </a:r>
                      <a:r>
                        <a:rPr lang="en-IN" sz="1600" dirty="0" err="1">
                          <a:latin typeface="Arial"/>
                          <a:ea typeface="Times New Roman"/>
                          <a:cs typeface="Times New Roman"/>
                        </a:rPr>
                        <a:t>Gynae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Dental Surgeon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Paediatric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Staff Nurse/ GNM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233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2367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Anaesthesiology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Lab. Tech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167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Opthalmology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Radiographer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114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Orthopaedic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latin typeface="Arial"/>
                          <a:ea typeface="Times New Roman"/>
                          <a:cs typeface="Times New Roman"/>
                        </a:rPr>
                        <a:t>Opthal</a:t>
                      </a: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IN" sz="1600" dirty="0" err="1">
                          <a:latin typeface="Arial"/>
                          <a:ea typeface="Times New Roman"/>
                          <a:cs typeface="Times New Roman"/>
                        </a:rPr>
                        <a:t>Asstt</a:t>
                      </a: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Pathology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ECG. Tech.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OT Tech.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247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Psychiatric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Pharmacist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201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1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Dermatology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Dental Tech.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Forensic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Blood Bank Tech.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Microbiology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ANM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419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365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Epidemiologist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HA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319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latin typeface="Arial"/>
                          <a:ea typeface="Times New Roman"/>
                          <a:cs typeface="Times New Roman"/>
                        </a:rPr>
                        <a:t>282</a:t>
                      </a:r>
                      <a:endParaRPr lang="en-US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588" marR="62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Major ongoing Schemes under NRHM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534401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505"/>
                <a:gridCol w="3306155"/>
                <a:gridCol w="644106"/>
                <a:gridCol w="966159"/>
                <a:gridCol w="1368725"/>
                <a:gridCol w="1529751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Sl.No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Scheme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Nos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Progress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Budget (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</a:rPr>
                        <a:t>Lacs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Exp.(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</a:rPr>
                        <a:t>Lacs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ASH to 300 Bedded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18500.00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1186.00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of CHC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Koloriang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3130.00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2930.00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of DH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Daporijo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Construction of PHC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Tali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300.05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152.63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GNM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School at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Daporijo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ongoing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ANM School at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Aalo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Tezu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Tawang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ongoing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Construction of Sub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Centres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(2006 to 2013)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171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1677.00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1677.00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 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PHC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Chambang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Ongoing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223.849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 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PHC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Parsi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Parlo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213.992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Upgradation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 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PHC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Damin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223.7848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04800" y="4343400"/>
          <a:ext cx="8534400" cy="2474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4325224"/>
                <a:gridCol w="939567"/>
                <a:gridCol w="1174459"/>
                <a:gridCol w="1409350"/>
              </a:tblGrid>
              <a:tr h="43253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Under NEC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490" marR="2490" marT="249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99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Sl.No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Name of Projects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 Share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Phy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Progress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81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Biomedical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Waste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Management in 6 Districts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30%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490" marR="2490" marT="2490" marB="0"/>
                </a:tc>
              </a:tr>
              <a:tr h="2907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bedded Hospital at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Sakiang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494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49.4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70%</a:t>
                      </a:r>
                    </a:p>
                  </a:txBody>
                  <a:tcPr marL="2490" marR="2490" marT="2490" marB="0"/>
                </a:tc>
              </a:tr>
              <a:tr h="281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bedded Hospital at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Palin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Phase-II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81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Trauma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Centre,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Aalo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147.11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81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 bedded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hospital at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Parang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, 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490.66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  <a:tr h="2879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bedded hospital at 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Pistana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494</a:t>
                      </a: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90" marR="2490" marT="249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874776"/>
          <a:ext cx="8458199" cy="5602228"/>
        </p:xfrm>
        <a:graphic>
          <a:graphicData uri="http://schemas.openxmlformats.org/drawingml/2006/table">
            <a:tbl>
              <a:tblPr/>
              <a:tblGrid>
                <a:gridCol w="969934"/>
                <a:gridCol w="4059265"/>
                <a:gridCol w="1101164"/>
                <a:gridCol w="1163918"/>
                <a:gridCol w="1163918"/>
              </a:tblGrid>
              <a:tr h="800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Sl.No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Name of Work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Nos.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(In </a:t>
                      </a: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lakh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Amount (in </a:t>
                      </a:r>
                      <a:r>
                        <a:rPr lang="en-US" sz="16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lakh</a:t>
                      </a:r>
                      <a:r>
                        <a:rPr lang="en-U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Construction of SC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171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2052.00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Strengthening of SC (ANM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Qtrs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1008.00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PHC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Upgradation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PHC Staff Quarter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624.00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Labour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Room at PHC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Waiting Rooms  at PHC</a:t>
                      </a:r>
                      <a:endParaRPr lang="en-US" sz="16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3.25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Upgradation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CHC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CHC Staff Qtr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Labour Room at CHC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DH Staff Quarters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489.00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DH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Upgradation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1400.00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Construction of Store House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153.00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224135"/>
            <a:ext cx="8763000" cy="461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 Civil Works under NRHM 2006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 2014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7400"/>
            <a:ext cx="8229600" cy="2133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Achievements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2013-14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81000"/>
          <a:ext cx="8610600" cy="1534831"/>
        </p:xfrm>
        <a:graphic>
          <a:graphicData uri="http://schemas.openxmlformats.org/drawingml/2006/table">
            <a:tbl>
              <a:tblPr/>
              <a:tblGrid>
                <a:gridCol w="6248400"/>
                <a:gridCol w="1208995"/>
                <a:gridCol w="1153205"/>
              </a:tblGrid>
              <a:tr h="324453">
                <a:tc rowSpan="2">
                  <a:txBody>
                    <a:bodyPr/>
                    <a:lstStyle/>
                    <a:p>
                      <a:pPr marL="0" indent="115888"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Achievement</a:t>
                      </a:r>
                      <a:endParaRPr lang="en-US" sz="1800" b="1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2747">
                <a:tc vMerge="1">
                  <a:txBody>
                    <a:bodyPr/>
                    <a:lstStyle/>
                    <a:p>
                      <a:pPr marL="0" indent="115888"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9902">
                <a:tc>
                  <a:txBody>
                    <a:bodyPr/>
                    <a:lstStyle/>
                    <a:p>
                      <a:pPr marL="0" indent="115888" algn="l" fontAlgn="ctr">
                        <a:tabLst>
                          <a:tab pos="115888" algn="l"/>
                        </a:tabLst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Operationalisation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24x7 facility at PHC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57">
                <a:tc>
                  <a:txBody>
                    <a:bodyPr/>
                    <a:lstStyle/>
                    <a:p>
                      <a:pPr marL="0" indent="115888"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RCH Outreach Camps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43">
                <a:tc>
                  <a:txBody>
                    <a:bodyPr/>
                    <a:lstStyle/>
                    <a:p>
                      <a:pPr marL="0" indent="115888"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Monthly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Village Health and Nutrition Days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228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Maternal Health</a:t>
            </a:r>
            <a:endParaRPr lang="en-US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2014728"/>
          <a:ext cx="8610599" cy="4767072"/>
        </p:xfrm>
        <a:graphic>
          <a:graphicData uri="http://schemas.openxmlformats.org/drawingml/2006/table">
            <a:tbl>
              <a:tblPr/>
              <a:tblGrid>
                <a:gridCol w="609600"/>
                <a:gridCol w="7239000"/>
                <a:gridCol w="761999"/>
              </a:tblGrid>
              <a:tr h="226069">
                <a:tc gridSpan="3"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Delivery Points in the State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No. of SCs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SCs  conducting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&gt;2 deliveries/month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No. of  24X7 PHCs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24X7 PHCs conducting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6 deliveries /month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No. of  any other PHCs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84"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No. of  CHCs   ( Non- FRU)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CHCs   ( Non- FRU) conducting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6 deliveries /month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No. of  CHCs   ( FRU)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CHCs  (FRU) conducting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20 deliveries /month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41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CHCs  (FRU) conducting  C-sections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No. of  DH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DH conducting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30 deliveries /month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DH conducting  C-section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38"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No. of Accredited PHF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Accredited PHF conducting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&gt; 10 deliveries per month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69"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 Accredited PHF conducting  C-sections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3749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92" marR="46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304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/>
              <a:t>JSSK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81000"/>
          <a:ext cx="8382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5006"/>
                <a:gridCol w="2148118"/>
                <a:gridCol w="1924631"/>
                <a:gridCol w="1894245"/>
              </a:tblGrid>
              <a:tr h="6858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Implementation status for different entitlements for till date</a:t>
                      </a:r>
                      <a:endParaRPr lang="en-US" sz="24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No. of PW provided free Drugs and Consumables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No. of PW provided free Diagnostics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No. of PW provided free Diet</a:t>
                      </a:r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16443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16557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5743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1" y="1524000"/>
          <a:ext cx="8382001" cy="156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6433"/>
                <a:gridCol w="2114379"/>
                <a:gridCol w="1283730"/>
                <a:gridCol w="2567459"/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JSY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Mothers paid JSY Incentive During</a:t>
                      </a:r>
                      <a:endParaRPr lang="en-US" sz="24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12135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12200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4910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93.6%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93.9%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37.5 %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(to annual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target)</a:t>
                      </a:r>
                      <a:endParaRPr lang="en-US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3883008"/>
          <a:ext cx="8458199" cy="2822592"/>
        </p:xfrm>
        <a:graphic>
          <a:graphicData uri="http://schemas.openxmlformats.org/drawingml/2006/table">
            <a:tbl>
              <a:tblPr/>
              <a:tblGrid>
                <a:gridCol w="1919591"/>
                <a:gridCol w="2503504"/>
                <a:gridCol w="1784758"/>
                <a:gridCol w="2250346"/>
              </a:tblGrid>
              <a:tr h="256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Types of Training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Category of participant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Trainings conducted 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2005-2014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SBA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ANM/GNM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EmOC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LSAS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MTP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764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RTI/STI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LT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Counselor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ANM/GNM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57200" y="3475038"/>
            <a:ext cx="8382000" cy="3349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Maternal Health Trainings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2218</Words>
  <Application>Microsoft Office PowerPoint</Application>
  <PresentationFormat>On-screen Show (4:3)</PresentationFormat>
  <Paragraphs>849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Arunachal Pradesh State &amp; Health Profile</vt:lpstr>
      <vt:lpstr>Overall Infrastructure and Manpower</vt:lpstr>
      <vt:lpstr>Major ongoing Schemes under NRHM</vt:lpstr>
      <vt:lpstr>Slide 6</vt:lpstr>
      <vt:lpstr>Slide 7</vt:lpstr>
      <vt:lpstr>Maternal Health</vt:lpstr>
      <vt:lpstr>JSSK</vt:lpstr>
      <vt:lpstr>Trend Analysis for ANC Services</vt:lpstr>
      <vt:lpstr>Child Health</vt:lpstr>
      <vt:lpstr>School Health Programme-RBSK-Adolescent Health</vt:lpstr>
      <vt:lpstr>Slide 13</vt:lpstr>
      <vt:lpstr>Family Planning</vt:lpstr>
      <vt:lpstr>Human Resource and program management</vt:lpstr>
      <vt:lpstr>Slide 16</vt:lpstr>
      <vt:lpstr>Slide 17</vt:lpstr>
      <vt:lpstr>NCD(Non-communicable Diseases)</vt:lpstr>
      <vt:lpstr>Targets under NCD:</vt:lpstr>
      <vt:lpstr>Universal Health Coverage (UHC) in Arunachal Pradesh</vt:lpstr>
      <vt:lpstr>Progress So far</vt:lpstr>
      <vt:lpstr>New Initiatives undertaken</vt:lpstr>
      <vt:lpstr>State Specific Requirement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L. Jampa</cp:lastModifiedBy>
  <cp:revision>212</cp:revision>
  <dcterms:created xsi:type="dcterms:W3CDTF">2013-07-29T10:14:55Z</dcterms:created>
  <dcterms:modified xsi:type="dcterms:W3CDTF">2014-01-09T16:27:50Z</dcterms:modified>
</cp:coreProperties>
</file>